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47479926" r:id="rId2"/>
    <p:sldId id="2147479939" r:id="rId3"/>
    <p:sldId id="2147479925" r:id="rId4"/>
    <p:sldId id="2147479900" r:id="rId5"/>
    <p:sldId id="2147479936" r:id="rId6"/>
    <p:sldId id="2147479977" r:id="rId7"/>
    <p:sldId id="2147479952" r:id="rId8"/>
    <p:sldId id="2147479953" r:id="rId9"/>
    <p:sldId id="2147479979" r:id="rId10"/>
    <p:sldId id="2147479911" r:id="rId11"/>
    <p:sldId id="2147479915" r:id="rId12"/>
    <p:sldId id="2147479917" r:id="rId13"/>
    <p:sldId id="2147479949" r:id="rId14"/>
    <p:sldId id="2147479950" r:id="rId15"/>
    <p:sldId id="2147479976" r:id="rId16"/>
    <p:sldId id="2147479941" r:id="rId17"/>
    <p:sldId id="2314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E4C863-BCA1-400D-99CD-1A4C7FD9BB30}">
          <p14:sldIdLst>
            <p14:sldId id="2147479926"/>
            <p14:sldId id="2147479939"/>
            <p14:sldId id="2147479925"/>
            <p14:sldId id="2147479900"/>
            <p14:sldId id="2147479936"/>
            <p14:sldId id="2147479977"/>
            <p14:sldId id="2147479952"/>
            <p14:sldId id="2147479953"/>
            <p14:sldId id="2147479979"/>
            <p14:sldId id="2147479911"/>
            <p14:sldId id="2147479915"/>
            <p14:sldId id="2147479917"/>
            <p14:sldId id="2147479949"/>
            <p14:sldId id="2147479950"/>
            <p14:sldId id="2147479976"/>
            <p14:sldId id="2147479941"/>
            <p14:sldId id="2314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996633"/>
    <a:srgbClr val="99CCFF"/>
    <a:srgbClr val="996600"/>
    <a:srgbClr val="CC9900"/>
    <a:srgbClr val="FF0000"/>
    <a:srgbClr val="669900"/>
    <a:srgbClr val="99FF33"/>
    <a:srgbClr val="33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D52729-4CAF-4F74-B526-A112F5D12000}" v="1" dt="2024-08-28T14:00:42.778"/>
    <p1510:client id="{E51E7D73-661F-43A9-8E7E-53011FD794B4}" v="12" dt="2024-08-28T13:22:23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95216" autoAdjust="0"/>
  </p:normalViewPr>
  <p:slideViewPr>
    <p:cSldViewPr snapToGrid="0" showGuides="1">
      <p:cViewPr varScale="1">
        <p:scale>
          <a:sx n="104" d="100"/>
          <a:sy n="104" d="100"/>
        </p:scale>
        <p:origin x="677" y="110"/>
      </p:cViewPr>
      <p:guideLst/>
    </p:cSldViewPr>
  </p:slideViewPr>
  <p:outlineViewPr>
    <p:cViewPr>
      <p:scale>
        <a:sx n="33" d="100"/>
        <a:sy n="33" d="100"/>
      </p:scale>
      <p:origin x="0" y="-704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ya Gavrilovic" userId="3d180efe-23de-4942-a320-bfb157f2dc77" providerId="ADAL" clId="{E51E7D73-661F-43A9-8E7E-53011FD794B4}"/>
    <pc:docChg chg="undo custSel delSld modSld modSection">
      <pc:chgData name="Minya Gavrilovic" userId="3d180efe-23de-4942-a320-bfb157f2dc77" providerId="ADAL" clId="{E51E7D73-661F-43A9-8E7E-53011FD794B4}" dt="2024-08-28T13:22:23.941" v="78"/>
      <pc:docMkLst>
        <pc:docMk/>
      </pc:docMkLst>
      <pc:sldChg chg="modSp mod modAnim">
        <pc:chgData name="Minya Gavrilovic" userId="3d180efe-23de-4942-a320-bfb157f2dc77" providerId="ADAL" clId="{E51E7D73-661F-43A9-8E7E-53011FD794B4}" dt="2024-08-28T00:47:06.229" v="1"/>
        <pc:sldMkLst>
          <pc:docMk/>
          <pc:sldMk cId="3389544122" sldId="269"/>
        </pc:sldMkLst>
        <pc:picChg chg="mod modCrop">
          <ac:chgData name="Minya Gavrilovic" userId="3d180efe-23de-4942-a320-bfb157f2dc77" providerId="ADAL" clId="{E51E7D73-661F-43A9-8E7E-53011FD794B4}" dt="2024-08-28T00:46:57.577" v="0" actId="732"/>
          <ac:picMkLst>
            <pc:docMk/>
            <pc:sldMk cId="3389544122" sldId="269"/>
            <ac:picMk id="5" creationId="{4AC07E02-374C-542E-183A-41F1C35728A8}"/>
          </ac:picMkLst>
        </pc:picChg>
      </pc:sldChg>
      <pc:sldChg chg="addSp delSp modSp mod">
        <pc:chgData name="Minya Gavrilovic" userId="3d180efe-23de-4942-a320-bfb157f2dc77" providerId="ADAL" clId="{E51E7D73-661F-43A9-8E7E-53011FD794B4}" dt="2024-08-28T13:21:18.200" v="72" actId="21"/>
        <pc:sldMkLst>
          <pc:docMk/>
          <pc:sldMk cId="165564710" sldId="2134959837"/>
        </pc:sldMkLst>
        <pc:spChg chg="add del mod">
          <ac:chgData name="Minya Gavrilovic" userId="3d180efe-23de-4942-a320-bfb157f2dc77" providerId="ADAL" clId="{E51E7D73-661F-43A9-8E7E-53011FD794B4}" dt="2024-08-28T13:19:54.470" v="57" actId="478"/>
          <ac:spMkLst>
            <pc:docMk/>
            <pc:sldMk cId="165564710" sldId="2134959837"/>
            <ac:spMk id="4" creationId="{F1233E73-8D17-269B-4A16-65F936483167}"/>
          </ac:spMkLst>
        </pc:spChg>
        <pc:spChg chg="del">
          <ac:chgData name="Minya Gavrilovic" userId="3d180efe-23de-4942-a320-bfb157f2dc77" providerId="ADAL" clId="{E51E7D73-661F-43A9-8E7E-53011FD794B4}" dt="2024-08-28T13:19:51.187" v="56" actId="478"/>
          <ac:spMkLst>
            <pc:docMk/>
            <pc:sldMk cId="165564710" sldId="2134959837"/>
            <ac:spMk id="5" creationId="{401D7BC7-9AEE-A68F-90A9-6F9D6EF5DA77}"/>
          </ac:spMkLst>
        </pc:spChg>
        <pc:spChg chg="del topLvl">
          <ac:chgData name="Minya Gavrilovic" userId="3d180efe-23de-4942-a320-bfb157f2dc77" providerId="ADAL" clId="{E51E7D73-661F-43A9-8E7E-53011FD794B4}" dt="2024-08-28T13:19:48.281" v="55" actId="478"/>
          <ac:spMkLst>
            <pc:docMk/>
            <pc:sldMk cId="165564710" sldId="2134959837"/>
            <ac:spMk id="27" creationId="{411293B4-F29D-9707-24D4-183144F64538}"/>
          </ac:spMkLst>
        </pc:spChg>
        <pc:spChg chg="del topLvl">
          <ac:chgData name="Minya Gavrilovic" userId="3d180efe-23de-4942-a320-bfb157f2dc77" providerId="ADAL" clId="{E51E7D73-661F-43A9-8E7E-53011FD794B4}" dt="2024-08-28T13:19:58.719" v="59" actId="478"/>
          <ac:spMkLst>
            <pc:docMk/>
            <pc:sldMk cId="165564710" sldId="2134959837"/>
            <ac:spMk id="29" creationId="{22794D7B-3EB0-680B-918E-243440E6D6C6}"/>
          </ac:spMkLst>
        </pc:spChg>
        <pc:grpChg chg="del">
          <ac:chgData name="Minya Gavrilovic" userId="3d180efe-23de-4942-a320-bfb157f2dc77" providerId="ADAL" clId="{E51E7D73-661F-43A9-8E7E-53011FD794B4}" dt="2024-08-28T13:19:48.281" v="55" actId="478"/>
          <ac:grpSpMkLst>
            <pc:docMk/>
            <pc:sldMk cId="165564710" sldId="2134959837"/>
            <ac:grpSpMk id="26" creationId="{CCA4C2C9-487D-362F-1B0C-49F79DB4D2DF}"/>
          </ac:grpSpMkLst>
        </pc:grpChg>
        <pc:picChg chg="add mod">
          <ac:chgData name="Minya Gavrilovic" userId="3d180efe-23de-4942-a320-bfb157f2dc77" providerId="ADAL" clId="{E51E7D73-661F-43A9-8E7E-53011FD794B4}" dt="2024-08-28T13:20:14.399" v="61" actId="1076"/>
          <ac:picMkLst>
            <pc:docMk/>
            <pc:sldMk cId="165564710" sldId="2134959837"/>
            <ac:picMk id="2" creationId="{532B395A-DFAA-6B8A-714C-745AC09836F5}"/>
          </ac:picMkLst>
        </pc:picChg>
        <pc:picChg chg="add mod">
          <ac:chgData name="Minya Gavrilovic" userId="3d180efe-23de-4942-a320-bfb157f2dc77" providerId="ADAL" clId="{E51E7D73-661F-43A9-8E7E-53011FD794B4}" dt="2024-08-28T13:20:11.965" v="60"/>
          <ac:picMkLst>
            <pc:docMk/>
            <pc:sldMk cId="165564710" sldId="2134959837"/>
            <ac:picMk id="6" creationId="{51C99163-3317-322F-52B9-F68FA3F32EF1}"/>
          </ac:picMkLst>
        </pc:picChg>
        <pc:picChg chg="del">
          <ac:chgData name="Minya Gavrilovic" userId="3d180efe-23de-4942-a320-bfb157f2dc77" providerId="ADAL" clId="{E51E7D73-661F-43A9-8E7E-53011FD794B4}" dt="2024-08-28T13:19:42.765" v="53" actId="478"/>
          <ac:picMkLst>
            <pc:docMk/>
            <pc:sldMk cId="165564710" sldId="2134959837"/>
            <ac:picMk id="7" creationId="{D3C95A91-8B82-DCEC-6CDA-24DA3F68828E}"/>
          </ac:picMkLst>
        </pc:picChg>
        <pc:picChg chg="add del mod">
          <ac:chgData name="Minya Gavrilovic" userId="3d180efe-23de-4942-a320-bfb157f2dc77" providerId="ADAL" clId="{E51E7D73-661F-43A9-8E7E-53011FD794B4}" dt="2024-08-28T13:21:18.200" v="72" actId="21"/>
          <ac:picMkLst>
            <pc:docMk/>
            <pc:sldMk cId="165564710" sldId="2134959837"/>
            <ac:picMk id="8" creationId="{FE0C4E0B-C687-2A52-2C7F-7F434724B1DC}"/>
          </ac:picMkLst>
        </pc:picChg>
      </pc:sldChg>
      <pc:sldChg chg="del">
        <pc:chgData name="Minya Gavrilovic" userId="3d180efe-23de-4942-a320-bfb157f2dc77" providerId="ADAL" clId="{E51E7D73-661F-43A9-8E7E-53011FD794B4}" dt="2024-08-28T00:48:28.991" v="44" actId="47"/>
        <pc:sldMkLst>
          <pc:docMk/>
          <pc:sldMk cId="3935719850" sldId="2147479909"/>
        </pc:sldMkLst>
      </pc:sldChg>
      <pc:sldChg chg="modAnim">
        <pc:chgData name="Minya Gavrilovic" userId="3d180efe-23de-4942-a320-bfb157f2dc77" providerId="ADAL" clId="{E51E7D73-661F-43A9-8E7E-53011FD794B4}" dt="2024-08-28T00:47:32.484" v="2"/>
        <pc:sldMkLst>
          <pc:docMk/>
          <pc:sldMk cId="2023047991" sldId="2147479929"/>
        </pc:sldMkLst>
      </pc:sldChg>
      <pc:sldChg chg="del">
        <pc:chgData name="Minya Gavrilovic" userId="3d180efe-23de-4942-a320-bfb157f2dc77" providerId="ADAL" clId="{E51E7D73-661F-43A9-8E7E-53011FD794B4}" dt="2024-08-28T00:48:30.639" v="46" actId="47"/>
        <pc:sldMkLst>
          <pc:docMk/>
          <pc:sldMk cId="4277475696" sldId="2147479930"/>
        </pc:sldMkLst>
      </pc:sldChg>
      <pc:sldChg chg="del">
        <pc:chgData name="Minya Gavrilovic" userId="3d180efe-23de-4942-a320-bfb157f2dc77" providerId="ADAL" clId="{E51E7D73-661F-43A9-8E7E-53011FD794B4}" dt="2024-08-28T00:48:27.453" v="43" actId="47"/>
        <pc:sldMkLst>
          <pc:docMk/>
          <pc:sldMk cId="2300163760" sldId="2147479931"/>
        </pc:sldMkLst>
      </pc:sldChg>
      <pc:sldChg chg="del">
        <pc:chgData name="Minya Gavrilovic" userId="3d180efe-23de-4942-a320-bfb157f2dc77" providerId="ADAL" clId="{E51E7D73-661F-43A9-8E7E-53011FD794B4}" dt="2024-08-28T00:48:29.853" v="45" actId="47"/>
        <pc:sldMkLst>
          <pc:docMk/>
          <pc:sldMk cId="3948394090" sldId="2147479932"/>
        </pc:sldMkLst>
      </pc:sldChg>
      <pc:sldChg chg="addSp delSp modSp mod modAnim">
        <pc:chgData name="Minya Gavrilovic" userId="3d180efe-23de-4942-a320-bfb157f2dc77" providerId="ADAL" clId="{E51E7D73-661F-43A9-8E7E-53011FD794B4}" dt="2024-08-28T13:22:23.941" v="78"/>
        <pc:sldMkLst>
          <pc:docMk/>
          <pc:sldMk cId="2840087555" sldId="2147479934"/>
        </pc:sldMkLst>
        <pc:spChg chg="add del mod">
          <ac:chgData name="Minya Gavrilovic" userId="3d180efe-23de-4942-a320-bfb157f2dc77" providerId="ADAL" clId="{E51E7D73-661F-43A9-8E7E-53011FD794B4}" dt="2024-08-28T13:20:36.239" v="67" actId="478"/>
          <ac:spMkLst>
            <pc:docMk/>
            <pc:sldMk cId="2840087555" sldId="2147479934"/>
            <ac:spMk id="6" creationId="{3C7C069D-3A31-783F-D845-4907CB3F5AA0}"/>
          </ac:spMkLst>
        </pc:spChg>
        <pc:spChg chg="del">
          <ac:chgData name="Minya Gavrilovic" userId="3d180efe-23de-4942-a320-bfb157f2dc77" providerId="ADAL" clId="{E51E7D73-661F-43A9-8E7E-53011FD794B4}" dt="2024-08-28T13:20:21.575" v="63" actId="478"/>
          <ac:spMkLst>
            <pc:docMk/>
            <pc:sldMk cId="2840087555" sldId="2147479934"/>
            <ac:spMk id="7" creationId="{12D032AD-8EB2-2BA6-D4E9-36F99287C8E8}"/>
          </ac:spMkLst>
        </pc:spChg>
        <pc:grpChg chg="del">
          <ac:chgData name="Minya Gavrilovic" userId="3d180efe-23de-4942-a320-bfb157f2dc77" providerId="ADAL" clId="{E51E7D73-661F-43A9-8E7E-53011FD794B4}" dt="2024-08-28T13:20:23.380" v="64" actId="478"/>
          <ac:grpSpMkLst>
            <pc:docMk/>
            <pc:sldMk cId="2840087555" sldId="2147479934"/>
            <ac:grpSpMk id="3" creationId="{79FADCFE-5617-EA52-8829-C8FD038F40F3}"/>
          </ac:grpSpMkLst>
        </pc:grpChg>
        <pc:picChg chg="add mod">
          <ac:chgData name="Minya Gavrilovic" userId="3d180efe-23de-4942-a320-bfb157f2dc77" providerId="ADAL" clId="{E51E7D73-661F-43A9-8E7E-53011FD794B4}" dt="2024-08-28T13:20:48.612" v="69" actId="1076"/>
          <ac:picMkLst>
            <pc:docMk/>
            <pc:sldMk cId="2840087555" sldId="2147479934"/>
            <ac:picMk id="8" creationId="{37EEDACF-6F2C-4A5D-CE31-0570ECE1BBDA}"/>
          </ac:picMkLst>
        </pc:picChg>
        <pc:picChg chg="del">
          <ac:chgData name="Minya Gavrilovic" userId="3d180efe-23de-4942-a320-bfb157f2dc77" providerId="ADAL" clId="{E51E7D73-661F-43A9-8E7E-53011FD794B4}" dt="2024-08-28T13:20:20.178" v="62" actId="478"/>
          <ac:picMkLst>
            <pc:docMk/>
            <pc:sldMk cId="2840087555" sldId="2147479934"/>
            <ac:picMk id="9" creationId="{5AD18D7F-0D83-DD0D-B871-887B5182C027}"/>
          </ac:picMkLst>
        </pc:picChg>
        <pc:picChg chg="add mod">
          <ac:chgData name="Minya Gavrilovic" userId="3d180efe-23de-4942-a320-bfb157f2dc77" providerId="ADAL" clId="{E51E7D73-661F-43A9-8E7E-53011FD794B4}" dt="2024-08-28T13:22:19.636" v="77" actId="1076"/>
          <ac:picMkLst>
            <pc:docMk/>
            <pc:sldMk cId="2840087555" sldId="2147479934"/>
            <ac:picMk id="10" creationId="{FE0C4E0B-C687-2A52-2C7F-7F434724B1DC}"/>
          </ac:picMkLst>
        </pc:picChg>
      </pc:sldChg>
      <pc:sldChg chg="delSp modSp mod">
        <pc:chgData name="Minya Gavrilovic" userId="3d180efe-23de-4942-a320-bfb157f2dc77" providerId="ADAL" clId="{E51E7D73-661F-43A9-8E7E-53011FD794B4}" dt="2024-08-28T00:51:17.945" v="52" actId="1076"/>
        <pc:sldMkLst>
          <pc:docMk/>
          <pc:sldMk cId="3909233927" sldId="2147479935"/>
        </pc:sldMkLst>
        <pc:spChg chg="mod">
          <ac:chgData name="Minya Gavrilovic" userId="3d180efe-23de-4942-a320-bfb157f2dc77" providerId="ADAL" clId="{E51E7D73-661F-43A9-8E7E-53011FD794B4}" dt="2024-08-28T00:51:17.945" v="52" actId="1076"/>
          <ac:spMkLst>
            <pc:docMk/>
            <pc:sldMk cId="3909233927" sldId="2147479935"/>
            <ac:spMk id="2" creationId="{EB6E49B8-D39F-27E3-7FC7-4D760E9013B8}"/>
          </ac:spMkLst>
        </pc:spChg>
        <pc:spChg chg="del">
          <ac:chgData name="Minya Gavrilovic" userId="3d180efe-23de-4942-a320-bfb157f2dc77" providerId="ADAL" clId="{E51E7D73-661F-43A9-8E7E-53011FD794B4}" dt="2024-08-28T00:51:15.311" v="51" actId="478"/>
          <ac:spMkLst>
            <pc:docMk/>
            <pc:sldMk cId="3909233927" sldId="2147479935"/>
            <ac:spMk id="3" creationId="{DDC523A2-5884-10C7-0BEE-146737793A84}"/>
          </ac:spMkLst>
        </pc:spChg>
        <pc:spChg chg="mod">
          <ac:chgData name="Minya Gavrilovic" userId="3d180efe-23de-4942-a320-bfb157f2dc77" providerId="ADAL" clId="{E51E7D73-661F-43A9-8E7E-53011FD794B4}" dt="2024-08-28T00:48:09.165" v="42" actId="20577"/>
          <ac:spMkLst>
            <pc:docMk/>
            <pc:sldMk cId="3909233927" sldId="2147479935"/>
            <ac:spMk id="4" creationId="{ACA2B800-3D4D-8786-4FEE-13CD5B4255B5}"/>
          </ac:spMkLst>
        </pc:spChg>
      </pc:sldChg>
      <pc:sldChg chg="modAnim">
        <pc:chgData name="Minya Gavrilovic" userId="3d180efe-23de-4942-a320-bfb157f2dc77" providerId="ADAL" clId="{E51E7D73-661F-43A9-8E7E-53011FD794B4}" dt="2024-08-28T00:49:14.437" v="50"/>
        <pc:sldMkLst>
          <pc:docMk/>
          <pc:sldMk cId="4007124823" sldId="2147479936"/>
        </pc:sldMkLst>
      </pc:sldChg>
    </pc:docChg>
  </pc:docChgLst>
  <pc:docChgLst>
    <pc:chgData name="Minya Gavrilovic" userId="3d180efe-23de-4942-a320-bfb157f2dc77" providerId="ADAL" clId="{A1D52729-4CAF-4F74-B526-A112F5D12000}"/>
    <pc:docChg chg="custSel delSld modSld modSection">
      <pc:chgData name="Minya Gavrilovic" userId="3d180efe-23de-4942-a320-bfb157f2dc77" providerId="ADAL" clId="{A1D52729-4CAF-4F74-B526-A112F5D12000}" dt="2024-08-28T14:42:05.506" v="113" actId="14100"/>
      <pc:docMkLst>
        <pc:docMk/>
      </pc:docMkLst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2978303283" sldId="256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2515532864" sldId="259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3389544122" sldId="269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4284293134" sldId="2578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3027166801" sldId="2134959752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165564710" sldId="2134959837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3016207230" sldId="2147479928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2023047991" sldId="2147479929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2840087555" sldId="2147479934"/>
        </pc:sldMkLst>
      </pc:sldChg>
      <pc:sldChg chg="del">
        <pc:chgData name="Minya Gavrilovic" userId="3d180efe-23de-4942-a320-bfb157f2dc77" providerId="ADAL" clId="{A1D52729-4CAF-4F74-B526-A112F5D12000}" dt="2024-08-28T13:30:26.836" v="0" actId="47"/>
        <pc:sldMkLst>
          <pc:docMk/>
          <pc:sldMk cId="3909233927" sldId="2147479935"/>
        </pc:sldMkLst>
      </pc:sldChg>
      <pc:sldChg chg="addSp modSp mod">
        <pc:chgData name="Minya Gavrilovic" userId="3d180efe-23de-4942-a320-bfb157f2dc77" providerId="ADAL" clId="{A1D52729-4CAF-4F74-B526-A112F5D12000}" dt="2024-08-28T14:42:05.506" v="113" actId="14100"/>
        <pc:sldMkLst>
          <pc:docMk/>
          <pc:sldMk cId="3020682564" sldId="2147479939"/>
        </pc:sldMkLst>
        <pc:spChg chg="add mod">
          <ac:chgData name="Minya Gavrilovic" userId="3d180efe-23de-4942-a320-bfb157f2dc77" providerId="ADAL" clId="{A1D52729-4CAF-4F74-B526-A112F5D12000}" dt="2024-08-28T14:42:05.506" v="113" actId="14100"/>
          <ac:spMkLst>
            <pc:docMk/>
            <pc:sldMk cId="3020682564" sldId="2147479939"/>
            <ac:spMk id="3" creationId="{116C3BBC-4526-DCE9-05EF-6BCE16EBBACA}"/>
          </ac:spMkLst>
        </pc:spChg>
      </pc:sldChg>
      <pc:sldChg chg="del">
        <pc:chgData name="Minya Gavrilovic" userId="3d180efe-23de-4942-a320-bfb157f2dc77" providerId="ADAL" clId="{A1D52729-4CAF-4F74-B526-A112F5D12000}" dt="2024-08-28T13:30:34.459" v="1" actId="47"/>
        <pc:sldMkLst>
          <pc:docMk/>
          <pc:sldMk cId="3779392845" sldId="2147479943"/>
        </pc:sldMkLst>
      </pc:sldChg>
      <pc:sldChg chg="del">
        <pc:chgData name="Minya Gavrilovic" userId="3d180efe-23de-4942-a320-bfb157f2dc77" providerId="ADAL" clId="{A1D52729-4CAF-4F74-B526-A112F5D12000}" dt="2024-08-28T13:30:34.459" v="1" actId="47"/>
        <pc:sldMkLst>
          <pc:docMk/>
          <pc:sldMk cId="4033490026" sldId="21474799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AAE6F-86DD-42A1-A21C-25D55F9A7824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E114B-47C9-4CBD-B203-3FFCF6771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2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9592B-1AFC-40F7-98B2-BE6851B553E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17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9592B-1AFC-40F7-98B2-BE6851B553E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63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9592B-1AFC-40F7-98B2-BE6851B553E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52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9592B-1AFC-40F7-98B2-BE6851B553E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7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9592B-1AFC-40F7-98B2-BE6851B553E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235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E114B-47C9-4CBD-B203-3FFCF6771C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12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with a river and a bridge&#10;&#10;Description automatically generated with medium confidence">
            <a:extLst>
              <a:ext uri="{FF2B5EF4-FFF2-40B4-BE49-F238E27FC236}">
                <a16:creationId xmlns:a16="http://schemas.microsoft.com/office/drawing/2014/main" id="{E025419F-768D-2BA3-35F1-655EE7B9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809" y="0"/>
            <a:ext cx="8697191" cy="5480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D6BFB-EF85-23FF-13DD-7866D5CCA9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5480304"/>
          </a:xfrm>
          <a:custGeom>
            <a:avLst/>
            <a:gdLst>
              <a:gd name="connsiteX0" fmla="*/ 12191999 w 12192000"/>
              <a:gd name="connsiteY0" fmla="*/ 0 h 5480304"/>
              <a:gd name="connsiteX1" fmla="*/ 12192000 w 12192000"/>
              <a:gd name="connsiteY1" fmla="*/ 0 h 5480304"/>
              <a:gd name="connsiteX2" fmla="*/ 12192000 w 12192000"/>
              <a:gd name="connsiteY2" fmla="*/ 5480304 h 5480304"/>
              <a:gd name="connsiteX3" fmla="*/ 12191999 w 12192000"/>
              <a:gd name="connsiteY3" fmla="*/ 5480304 h 5480304"/>
              <a:gd name="connsiteX4" fmla="*/ 0 w 12192000"/>
              <a:gd name="connsiteY4" fmla="*/ 0 h 5480304"/>
              <a:gd name="connsiteX5" fmla="*/ 6142094 w 12192000"/>
              <a:gd name="connsiteY5" fmla="*/ 0 h 5480304"/>
              <a:gd name="connsiteX6" fmla="*/ 5919151 w 12192000"/>
              <a:gd name="connsiteY6" fmla="*/ 253839 h 5480304"/>
              <a:gd name="connsiteX7" fmla="*/ 5110631 w 12192000"/>
              <a:gd name="connsiteY7" fmla="*/ 2584451 h 5480304"/>
              <a:gd name="connsiteX8" fmla="*/ 6399111 w 12192000"/>
              <a:gd name="connsiteY8" fmla="*/ 5411733 h 5480304"/>
              <a:gd name="connsiteX9" fmla="*/ 6487725 w 12192000"/>
              <a:gd name="connsiteY9" fmla="*/ 5480304 h 5480304"/>
              <a:gd name="connsiteX10" fmla="*/ 0 w 12192000"/>
              <a:gd name="connsiteY10" fmla="*/ 5480304 h 548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5480304">
                <a:moveTo>
                  <a:pt x="12191999" y="0"/>
                </a:moveTo>
                <a:lnTo>
                  <a:pt x="12192000" y="0"/>
                </a:lnTo>
                <a:lnTo>
                  <a:pt x="12192000" y="5480304"/>
                </a:lnTo>
                <a:lnTo>
                  <a:pt x="12191999" y="5480304"/>
                </a:lnTo>
                <a:close/>
                <a:moveTo>
                  <a:pt x="0" y="0"/>
                </a:moveTo>
                <a:lnTo>
                  <a:pt x="6142094" y="0"/>
                </a:lnTo>
                <a:lnTo>
                  <a:pt x="5919151" y="253839"/>
                </a:lnTo>
                <a:cubicBezTo>
                  <a:pt x="5414052" y="887185"/>
                  <a:pt x="5110631" y="1699151"/>
                  <a:pt x="5110631" y="2584451"/>
                </a:cubicBezTo>
                <a:cubicBezTo>
                  <a:pt x="5110631" y="3722695"/>
                  <a:pt x="5612204" y="4739711"/>
                  <a:pt x="6399111" y="5411733"/>
                </a:cubicBezTo>
                <a:lnTo>
                  <a:pt x="6487725" y="5480304"/>
                </a:lnTo>
                <a:lnTo>
                  <a:pt x="0" y="5480304"/>
                </a:lnTo>
                <a:close/>
              </a:path>
            </a:pathLst>
          </a:custGeom>
        </p:spPr>
      </p:pic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F80FF13-B02C-4A27-1094-AE8DA3F315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261" y="4386740"/>
            <a:ext cx="4011681" cy="553994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900" b="0" cap="all" spc="3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OPTIONAL DATE, SUB-TITLE, PRESENTER,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794D5-3A34-0EB6-9B82-B39D1CD2C851}"/>
              </a:ext>
            </a:extLst>
          </p:cNvPr>
          <p:cNvSpPr txBox="1"/>
          <p:nvPr userDrawn="1"/>
        </p:nvSpPr>
        <p:spPr>
          <a:xfrm>
            <a:off x="822261" y="1438626"/>
            <a:ext cx="28007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AMPHENOL ANTENNAS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1EEFE-944D-F15A-3166-D8439D59327D}"/>
              </a:ext>
            </a:extLst>
          </p:cNvPr>
          <p:cNvCxnSpPr>
            <a:cxnSpLocks/>
          </p:cNvCxnSpPr>
          <p:nvPr userDrawn="1"/>
        </p:nvCxnSpPr>
        <p:spPr>
          <a:xfrm>
            <a:off x="0" y="4147671"/>
            <a:ext cx="544430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6255C61-5320-CFA9-F623-F51A8CF222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628" y="1777529"/>
            <a:ext cx="4011681" cy="2131082"/>
          </a:xfr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 b="1" cap="all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ENTER TITLE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138AFA-2134-1221-D4E0-C56C3588C4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261" y="5915191"/>
            <a:ext cx="2122265" cy="5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2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D8EB78E-2EC2-7FDC-7C48-DAFE35282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D073C4-D477-DC77-C8B3-10A4969E024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0DEEF0-69C7-0547-6D46-1705838873D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09360" y="1828800"/>
            <a:ext cx="5157216" cy="41349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6C87D1-C2E8-2369-B6B9-C143F87B24B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1520" y="1828800"/>
            <a:ext cx="5157216" cy="41349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CB193-6C93-15EC-E738-4D125FACACED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4D85135C-F2D0-0FE1-1E2E-424C97255C86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859A68-7758-C554-F424-E62C2853DB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6C061ED3-2B67-BCCD-5478-F6AB0193D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2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2-Way Comparison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A3A70-4515-5E20-79EA-ABCD3F38D4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477" y="1681163"/>
            <a:ext cx="5157787" cy="823912"/>
          </a:xfrm>
          <a:solidFill>
            <a:schemeClr val="accent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A0047-0A72-FB9D-9D66-65A6283D70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30477" y="2661557"/>
            <a:ext cx="5157787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4D5C2-417A-ABCF-2282-A3B0DEE9437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812" y="1681163"/>
            <a:ext cx="5183188" cy="823912"/>
          </a:xfrm>
          <a:solidFill>
            <a:schemeClr val="accent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1BBEB-1495-0EEB-BCFE-AE038D5A8F2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12812" y="2661557"/>
            <a:ext cx="5183188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FF15B5E-6CAB-42DA-D505-91513BDA1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8852F7-694E-3379-3769-5C4B22915EC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F78F8D-E402-A5A3-C00C-732C8CA230B3}"/>
              </a:ext>
            </a:extLst>
          </p:cNvPr>
          <p:cNvCxnSpPr/>
          <p:nvPr userDrawn="1"/>
        </p:nvCxnSpPr>
        <p:spPr>
          <a:xfrm>
            <a:off x="6096000" y="1681163"/>
            <a:ext cx="0" cy="450850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D6E6978-38A3-5B27-8C5F-3B822F251476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2EF15012-2CAE-AADA-AE5F-640D129C1C74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830FF1-49FE-DCDC-38F2-7D27C5E85BAF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14671296-3A3D-E2DB-A170-8080C5321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-Way Comparison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FFA8-72B9-5792-C03B-556D65ACF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F2140-62DF-AAF5-04B6-58D9A244F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1" y="1681163"/>
            <a:ext cx="3514952" cy="823912"/>
          </a:xfrm>
          <a:solidFill>
            <a:schemeClr val="accent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E27DE-2D0B-5F6D-E963-77CF9DEE18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7201" y="2661557"/>
            <a:ext cx="3514952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7351F1-C033-E0E0-F050-2400344DE8B5}"/>
              </a:ext>
            </a:extLst>
          </p:cNvPr>
          <p:cNvCxnSpPr>
            <a:cxnSpLocks/>
          </p:cNvCxnSpPr>
          <p:nvPr userDrawn="1"/>
        </p:nvCxnSpPr>
        <p:spPr>
          <a:xfrm>
            <a:off x="4163220" y="1681163"/>
            <a:ext cx="0" cy="450850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358D25-2538-8757-A074-CE224F099A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338525" y="1681163"/>
            <a:ext cx="3514952" cy="823912"/>
          </a:xfrm>
          <a:solidFill>
            <a:schemeClr val="accent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1FA8269-1E62-3D43-2304-EAF8AC3024C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38525" y="2661557"/>
            <a:ext cx="3514952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0EF005-9B7F-4FBC-3423-69FE1403CC5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219849" y="1681163"/>
            <a:ext cx="3514952" cy="823912"/>
          </a:xfrm>
          <a:solidFill>
            <a:schemeClr val="accent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C0DC3B-40CA-A397-D03C-E438C1069A4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19849" y="2661557"/>
            <a:ext cx="3514952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FBA0942F-4FE0-1C86-22DB-38A605D0C28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D9178D-C741-9C64-22CA-0216D2FAAA75}"/>
              </a:ext>
            </a:extLst>
          </p:cNvPr>
          <p:cNvCxnSpPr>
            <a:cxnSpLocks/>
          </p:cNvCxnSpPr>
          <p:nvPr userDrawn="1"/>
        </p:nvCxnSpPr>
        <p:spPr>
          <a:xfrm>
            <a:off x="8022206" y="1681163"/>
            <a:ext cx="0" cy="450850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73FA7E-29EF-632E-484B-21E7346AC53C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B65EDF21-A05B-6E2D-EF6B-0F8288F23692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7895CB-5173-825C-A3C7-B57419E46DC7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67B179BD-337E-DB78-8111-9BCE61E4C4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20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Logo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3E2140-33C6-C086-2EB2-4F26EECACC68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8C4C1F65-64A1-AD54-4D62-FFBA7773E9DF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8EF8D3-D89A-3923-4322-74C6B0180F01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4C41F525-5857-6A38-6FDF-0EA6BD8DC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89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572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283B3E5-EDA9-3F2B-C6FB-67F093A679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0D316-0D50-39C7-BA5E-FAE9CC296497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3" name="Номер слайда 21">
            <a:extLst>
              <a:ext uri="{FF2B5EF4-FFF2-40B4-BE49-F238E27FC236}">
                <a16:creationId xmlns:a16="http://schemas.microsoft.com/office/drawing/2014/main" id="{2809148E-2FD8-94C7-BE6B-78F75465AB2A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8BCACD5-4AB9-C89C-E650-AAA17B21C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B27938-A401-704B-85F0-D59AF61D4231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92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Content,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283B3E5-EDA9-3F2B-C6FB-67F093A679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E8F0B3-FE23-1E36-9C9F-D6F5D3CCF7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520" y="1825625"/>
            <a:ext cx="10774679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7029CD-3164-FE49-3133-D32218FF1E9C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45A87B86-E5F7-C1F3-964A-74FEDA970779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0FF96-6EA2-4BFE-2D7D-D51832A8D33B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DF233736-26BB-AF7D-F81C-7BBDE84F6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79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2 Content,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283B3E5-EDA9-3F2B-C6FB-67F093A679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14FDA2-641C-B201-CD16-B579184698E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1520" y="1828800"/>
            <a:ext cx="5157216" cy="413490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5F8122-6D9D-8708-65B9-F5BFB14D5F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9360" y="1828800"/>
            <a:ext cx="5157216" cy="413490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66A8C-B21E-2569-1CA2-7F2D815C8CDA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E4379961-EE9C-1927-4B3F-8971929F388C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42AB1-9AC3-91A3-6916-21762B45F6D6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EE79274-E1C5-0966-56CB-3D3C6D6A8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6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2-Way Comparison,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6F6B37F-3000-5613-492B-D2AA22B8B4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477" y="1681163"/>
            <a:ext cx="5157787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663E24-B6E8-D8A7-9CAC-BAB62ACCAB1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812" y="1681163"/>
            <a:ext cx="5183188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815A1D2-2F8B-65CE-89E2-178EC10E80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30477" y="2661557"/>
            <a:ext cx="5157787" cy="3528106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EB2133E-6486-AB71-4C05-656C2460AF5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09360" y="2661557"/>
            <a:ext cx="5157787" cy="3528106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F49FC6D3-FA79-29AB-05F9-2B5D4E05E70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133441-BA5A-8CB8-E4FE-BB69738FB10C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9D5B9671-A9B3-B712-AAD0-D85EE78851FB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A74383-E128-1AD2-EB65-3C6D70D0BC68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EDEB124-8B14-0B33-BA89-4B8FDEB031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52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3-Way Comparison,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F49FC6D3-FA79-29AB-05F9-2B5D4E05E70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B21CA3-22C2-21F7-2AC5-7EAD6BEB39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1" y="1681163"/>
            <a:ext cx="3514952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D7DBB48-ECFD-DA29-7B1B-15361C209E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7201" y="2661557"/>
            <a:ext cx="3514952" cy="3528106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C76D-5389-E29D-7CC0-01437941DC7A}"/>
              </a:ext>
            </a:extLst>
          </p:cNvPr>
          <p:cNvCxnSpPr>
            <a:cxnSpLocks/>
          </p:cNvCxnSpPr>
          <p:nvPr userDrawn="1"/>
        </p:nvCxnSpPr>
        <p:spPr>
          <a:xfrm>
            <a:off x="4163220" y="1681163"/>
            <a:ext cx="0" cy="450850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3D3423-E3A6-1912-2CE4-F7FD1F3D00A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338525" y="1681163"/>
            <a:ext cx="3514952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1FD9AA3-DBF5-8715-29F0-3FC7B6CB2EE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19846" y="1681163"/>
            <a:ext cx="3514952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452EDD-4A8D-852D-4F12-FC089B76C284}"/>
              </a:ext>
            </a:extLst>
          </p:cNvPr>
          <p:cNvCxnSpPr>
            <a:cxnSpLocks/>
          </p:cNvCxnSpPr>
          <p:nvPr userDrawn="1"/>
        </p:nvCxnSpPr>
        <p:spPr>
          <a:xfrm>
            <a:off x="8022206" y="1681163"/>
            <a:ext cx="0" cy="450850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F00D0A4-DEF5-7602-DE97-ECF476B6FC8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338525" y="2661557"/>
            <a:ext cx="3514952" cy="3528106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CE26AC8-13E0-34F0-D891-A0BE9D8BA95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219846" y="2661557"/>
            <a:ext cx="3514952" cy="3528106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E01DF-7956-A2DC-C4C5-A1B41C3F9C9B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3B45CA58-2FFB-BA06-D973-5F37FF50A1C4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354F80-6732-6DE2-A655-4959192B95DB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5336275D-1BD1-01D9-3E78-623A5E210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many tall buildings and a parking lot&#10;&#10;Description automatically generated">
            <a:extLst>
              <a:ext uri="{FF2B5EF4-FFF2-40B4-BE49-F238E27FC236}">
                <a16:creationId xmlns:a16="http://schemas.microsoft.com/office/drawing/2014/main" id="{D6C7A787-5606-1344-FA9A-47E697E76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03"/>
          <a:stretch/>
        </p:blipFill>
        <p:spPr>
          <a:xfrm>
            <a:off x="3779520" y="-1"/>
            <a:ext cx="8412480" cy="54803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3F464D-C268-0235-2A57-432987F34E94}"/>
              </a:ext>
            </a:extLst>
          </p:cNvPr>
          <p:cNvSpPr/>
          <p:nvPr userDrawn="1"/>
        </p:nvSpPr>
        <p:spPr>
          <a:xfrm>
            <a:off x="4990433" y="-10159"/>
            <a:ext cx="7201567" cy="5490461"/>
          </a:xfrm>
          <a:prstGeom prst="rect">
            <a:avLst/>
          </a:prstGeom>
          <a:solidFill>
            <a:schemeClr val="tx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D6BFB-EF85-23FF-13DD-7866D5CCA9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5480304"/>
          </a:xfrm>
          <a:custGeom>
            <a:avLst/>
            <a:gdLst>
              <a:gd name="connsiteX0" fmla="*/ 12191999 w 12192000"/>
              <a:gd name="connsiteY0" fmla="*/ 0 h 5480304"/>
              <a:gd name="connsiteX1" fmla="*/ 12192000 w 12192000"/>
              <a:gd name="connsiteY1" fmla="*/ 0 h 5480304"/>
              <a:gd name="connsiteX2" fmla="*/ 12192000 w 12192000"/>
              <a:gd name="connsiteY2" fmla="*/ 5480304 h 5480304"/>
              <a:gd name="connsiteX3" fmla="*/ 12191999 w 12192000"/>
              <a:gd name="connsiteY3" fmla="*/ 5480304 h 5480304"/>
              <a:gd name="connsiteX4" fmla="*/ 0 w 12192000"/>
              <a:gd name="connsiteY4" fmla="*/ 0 h 5480304"/>
              <a:gd name="connsiteX5" fmla="*/ 6142094 w 12192000"/>
              <a:gd name="connsiteY5" fmla="*/ 0 h 5480304"/>
              <a:gd name="connsiteX6" fmla="*/ 5919151 w 12192000"/>
              <a:gd name="connsiteY6" fmla="*/ 253839 h 5480304"/>
              <a:gd name="connsiteX7" fmla="*/ 5110631 w 12192000"/>
              <a:gd name="connsiteY7" fmla="*/ 2584451 h 5480304"/>
              <a:gd name="connsiteX8" fmla="*/ 6399111 w 12192000"/>
              <a:gd name="connsiteY8" fmla="*/ 5411733 h 5480304"/>
              <a:gd name="connsiteX9" fmla="*/ 6487725 w 12192000"/>
              <a:gd name="connsiteY9" fmla="*/ 5480304 h 5480304"/>
              <a:gd name="connsiteX10" fmla="*/ 0 w 12192000"/>
              <a:gd name="connsiteY10" fmla="*/ 5480304 h 548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5480304">
                <a:moveTo>
                  <a:pt x="12191999" y="0"/>
                </a:moveTo>
                <a:lnTo>
                  <a:pt x="12192000" y="0"/>
                </a:lnTo>
                <a:lnTo>
                  <a:pt x="12192000" y="5480304"/>
                </a:lnTo>
                <a:lnTo>
                  <a:pt x="12191999" y="5480304"/>
                </a:lnTo>
                <a:close/>
                <a:moveTo>
                  <a:pt x="0" y="0"/>
                </a:moveTo>
                <a:lnTo>
                  <a:pt x="6142094" y="0"/>
                </a:lnTo>
                <a:lnTo>
                  <a:pt x="5919151" y="253839"/>
                </a:lnTo>
                <a:cubicBezTo>
                  <a:pt x="5414052" y="887185"/>
                  <a:pt x="5110631" y="1699151"/>
                  <a:pt x="5110631" y="2584451"/>
                </a:cubicBezTo>
                <a:cubicBezTo>
                  <a:pt x="5110631" y="3722695"/>
                  <a:pt x="5612204" y="4739711"/>
                  <a:pt x="6399111" y="5411733"/>
                </a:cubicBezTo>
                <a:lnTo>
                  <a:pt x="6487725" y="5480304"/>
                </a:lnTo>
                <a:lnTo>
                  <a:pt x="0" y="5480304"/>
                </a:lnTo>
                <a:close/>
              </a:path>
            </a:pathLst>
          </a:custGeom>
        </p:spPr>
      </p:pic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F80FF13-B02C-4A27-1094-AE8DA3F315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261" y="4386740"/>
            <a:ext cx="4011681" cy="553994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900" b="0" cap="all" spc="3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OPTIONAL DATE, SUB-TITLE, PRESENTER,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794D5-3A34-0EB6-9B82-B39D1CD2C851}"/>
              </a:ext>
            </a:extLst>
          </p:cNvPr>
          <p:cNvSpPr txBox="1"/>
          <p:nvPr userDrawn="1"/>
        </p:nvSpPr>
        <p:spPr>
          <a:xfrm>
            <a:off x="822261" y="1438626"/>
            <a:ext cx="28007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AMPHENOL ANTENNAS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C1EEFE-944D-F15A-3166-D8439D59327D}"/>
              </a:ext>
            </a:extLst>
          </p:cNvPr>
          <p:cNvCxnSpPr>
            <a:cxnSpLocks/>
          </p:cNvCxnSpPr>
          <p:nvPr userDrawn="1"/>
        </p:nvCxnSpPr>
        <p:spPr>
          <a:xfrm>
            <a:off x="0" y="4147671"/>
            <a:ext cx="544430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FB0EAFD-87B2-BD83-73DC-C669C93796B9}"/>
              </a:ext>
            </a:extLst>
          </p:cNvPr>
          <p:cNvSpPr/>
          <p:nvPr userDrawn="1"/>
        </p:nvSpPr>
        <p:spPr>
          <a:xfrm>
            <a:off x="5542800" y="2203395"/>
            <a:ext cx="1107519" cy="1107519"/>
          </a:xfrm>
          <a:prstGeom prst="ellipse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3000" t="-15000" r="-3000" b="-1000"/>
            </a:stretch>
          </a:blipFill>
          <a:ln>
            <a:solidFill>
              <a:schemeClr val="tx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2EB1B3-6E2B-65F4-B816-52364588D5EE}"/>
              </a:ext>
            </a:extLst>
          </p:cNvPr>
          <p:cNvSpPr/>
          <p:nvPr userDrawn="1"/>
        </p:nvSpPr>
        <p:spPr>
          <a:xfrm flipH="1">
            <a:off x="7264499" y="3571885"/>
            <a:ext cx="1585216" cy="1585216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A73B36-45A2-F5CA-CFA0-76E3FA5FEA52}"/>
              </a:ext>
            </a:extLst>
          </p:cNvPr>
          <p:cNvSpPr/>
          <p:nvPr userDrawn="1"/>
        </p:nvSpPr>
        <p:spPr>
          <a:xfrm flipH="1">
            <a:off x="9705529" y="414548"/>
            <a:ext cx="1758980" cy="1758980"/>
          </a:xfrm>
          <a:prstGeom prst="ellipse">
            <a:avLst/>
          </a:prstGeom>
          <a:blipFill dpi="0"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71490F-8F57-6E43-F3CF-6446E4D5291B}"/>
              </a:ext>
            </a:extLst>
          </p:cNvPr>
          <p:cNvSpPr/>
          <p:nvPr userDrawn="1"/>
        </p:nvSpPr>
        <p:spPr>
          <a:xfrm>
            <a:off x="10809357" y="3590631"/>
            <a:ext cx="1107519" cy="1107519"/>
          </a:xfrm>
          <a:prstGeom prst="ellips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DD8F0-F814-7872-4578-9CEC95B50682}"/>
              </a:ext>
            </a:extLst>
          </p:cNvPr>
          <p:cNvSpPr txBox="1"/>
          <p:nvPr userDrawn="1"/>
        </p:nvSpPr>
        <p:spPr>
          <a:xfrm>
            <a:off x="10044247" y="4361596"/>
            <a:ext cx="1872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</a:rPr>
              <a:t>Flexible and Discrete</a:t>
            </a:r>
          </a:p>
          <a:p>
            <a:r>
              <a:rPr lang="en-US" sz="2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</a:rPr>
              <a:t>INDOOR DAS</a:t>
            </a:r>
            <a:endParaRPr lang="en-US" sz="2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FA350-23C7-D157-3F36-9A47D6790FFA}"/>
              </a:ext>
            </a:extLst>
          </p:cNvPr>
          <p:cNvSpPr txBox="1"/>
          <p:nvPr userDrawn="1"/>
        </p:nvSpPr>
        <p:spPr>
          <a:xfrm>
            <a:off x="6650319" y="2452995"/>
            <a:ext cx="24739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</a:rPr>
              <a:t>Single and Multi-Beam</a:t>
            </a:r>
          </a:p>
          <a:p>
            <a:r>
              <a:rPr lang="en-US" sz="2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</a:rPr>
              <a:t>STADIUM / VENUE</a:t>
            </a:r>
            <a:endParaRPr lang="en-US" sz="2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3A8418-7C8B-EAF5-33B4-82378D6F1B0C}"/>
              </a:ext>
            </a:extLst>
          </p:cNvPr>
          <p:cNvSpPr txBox="1"/>
          <p:nvPr userDrawn="1"/>
        </p:nvSpPr>
        <p:spPr>
          <a:xfrm>
            <a:off x="6239144" y="4147671"/>
            <a:ext cx="17588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</a:rPr>
              <a:t>High Gain, High Port Count</a:t>
            </a:r>
          </a:p>
          <a:p>
            <a:pPr algn="r"/>
            <a:r>
              <a:rPr lang="en-US" sz="2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</a:rPr>
              <a:t>SMALL CELL</a:t>
            </a:r>
            <a:endParaRPr lang="en-US" sz="2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9905F3-FCAE-57D0-B0D6-ADF0FBB883F3}"/>
              </a:ext>
            </a:extLst>
          </p:cNvPr>
          <p:cNvSpPr txBox="1"/>
          <p:nvPr userDrawn="1"/>
        </p:nvSpPr>
        <p:spPr>
          <a:xfrm>
            <a:off x="8228321" y="1038516"/>
            <a:ext cx="2030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</a:rPr>
              <a:t>High Performance, Multi-Band</a:t>
            </a:r>
          </a:p>
          <a:p>
            <a:pPr algn="r"/>
            <a:r>
              <a:rPr lang="en-US" sz="2000" b="1" dirty="0">
                <a:solidFill>
                  <a:schemeClr val="accent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45 Book" panose="020B0502020203020204" pitchFamily="34" charset="0"/>
              </a:rPr>
              <a:t>BASE STATION</a:t>
            </a:r>
            <a:endParaRPr lang="en-US" sz="2000" dirty="0">
              <a:solidFill>
                <a:schemeClr val="accent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6255C61-5320-CFA9-F623-F51A8CF222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628" y="1777529"/>
            <a:ext cx="4011681" cy="2131082"/>
          </a:xfr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 b="1" cap="all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ENTER 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6691652-0A12-8ED1-6B18-1205EB56719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2261" y="5915191"/>
            <a:ext cx="2122265" cy="5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07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Logo,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240D2D-6916-17DA-A555-4D4934A86919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44632FBC-53EA-4F67-33C1-68A21443625C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128403-C4EB-431F-572F-86DA29D2E529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78B64D1-DF4D-610A-C534-28806DD5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4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283B3E5-EDA9-3F2B-C6FB-67F093A679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3175D-9660-74FF-7D6E-352A52D25BD3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5D4562C3-5487-2CFC-2210-DDF0D13C0191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FB9D3E-4F44-E090-F866-C7C118A285C0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9EAD63C9-77D7-3DE5-2360-83A0B3300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36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Content,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283B3E5-EDA9-3F2B-C6FB-67F093A679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E8F0B3-FE23-1E36-9C9F-D6F5D3CCF7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520" y="1825625"/>
            <a:ext cx="10774679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CF738B-E7A0-1AFF-2963-D282DEE59EE1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D6B9AB22-DF67-3EFE-2253-8495B57CACA9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FC4533-86CA-8789-A4A3-81CB90C360D4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61894CD8-94BD-7708-FF1B-773F5A8348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2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2 Content,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283B3E5-EDA9-3F2B-C6FB-67F093A679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14FDA2-641C-B201-CD16-B579184698E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1520" y="1828800"/>
            <a:ext cx="5157216" cy="413490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5F8122-6D9D-8708-65B9-F5BFB14D5F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9360" y="1828800"/>
            <a:ext cx="5157216" cy="413490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2CF42-C94C-F13F-2979-61F8C396CDA8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23384214-D062-7BDC-6179-DD8809523CB0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EC4E19-B573-D3E4-81CF-85F2C29E7ECC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6345004-8F12-C6B1-876E-7FA969CB4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58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2-Way Comparison,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6F6B37F-3000-5613-492B-D2AA22B8B4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477" y="1681163"/>
            <a:ext cx="5157787" cy="823912"/>
          </a:xfrm>
          <a:solidFill>
            <a:schemeClr val="tx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663E24-B6E8-D8A7-9CAC-BAB62ACCAB1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812" y="1681163"/>
            <a:ext cx="5183188" cy="823912"/>
          </a:xfrm>
          <a:solidFill>
            <a:schemeClr val="tx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815A1D2-2F8B-65CE-89E2-178EC10E80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30477" y="2661557"/>
            <a:ext cx="5157787" cy="3528106"/>
          </a:xfrm>
        </p:spPr>
        <p:txBody>
          <a:bodyPr/>
          <a:lstStyle>
            <a:lvl1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EB2133E-6486-AB71-4C05-656C2460AF5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09360" y="2661557"/>
            <a:ext cx="5157787" cy="3528106"/>
          </a:xfrm>
        </p:spPr>
        <p:txBody>
          <a:bodyPr/>
          <a:lstStyle>
            <a:lvl1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F49FC6D3-FA79-29AB-05F9-2B5D4E05E70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0577141D-B619-E61C-36C3-E07EC97B3DDC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FE2959-77A4-D695-049A-ADBB373B05B6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9A73E87B-067F-95B4-B1C9-DDC2553D24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86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3-Way Comparison,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FC1DBB-00D7-7377-2715-3E06C165F65A}"/>
              </a:ext>
            </a:extLst>
          </p:cNvPr>
          <p:cNvSpPr txBox="1"/>
          <p:nvPr userDrawn="1"/>
        </p:nvSpPr>
        <p:spPr>
          <a:xfrm>
            <a:off x="11409070" y="649287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C2E542-7155-8F69-99A9-C4F4759BD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F49FC6D3-FA79-29AB-05F9-2B5D4E05E70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B21CA3-22C2-21F7-2AC5-7EAD6BEB39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1" y="1681163"/>
            <a:ext cx="3514952" cy="823912"/>
          </a:xfrm>
          <a:solidFill>
            <a:schemeClr val="tx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D7DBB48-ECFD-DA29-7B1B-15361C209E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7201" y="2661557"/>
            <a:ext cx="3514952" cy="3528106"/>
          </a:xfrm>
        </p:spPr>
        <p:txBody>
          <a:bodyPr/>
          <a:lstStyle>
            <a:lvl1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C76D-5389-E29D-7CC0-01437941DC7A}"/>
              </a:ext>
            </a:extLst>
          </p:cNvPr>
          <p:cNvCxnSpPr>
            <a:cxnSpLocks/>
          </p:cNvCxnSpPr>
          <p:nvPr userDrawn="1"/>
        </p:nvCxnSpPr>
        <p:spPr>
          <a:xfrm>
            <a:off x="4163220" y="1681163"/>
            <a:ext cx="0" cy="450850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3D3423-E3A6-1912-2CE4-F7FD1F3D00A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338525" y="1681163"/>
            <a:ext cx="3514952" cy="823912"/>
          </a:xfrm>
          <a:solidFill>
            <a:schemeClr val="tx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1FD9AA3-DBF5-8715-29F0-3FC7B6CB2EE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19846" y="1681163"/>
            <a:ext cx="3514952" cy="823912"/>
          </a:xfrm>
          <a:solidFill>
            <a:schemeClr val="tx2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452EDD-4A8D-852D-4F12-FC089B76C284}"/>
              </a:ext>
            </a:extLst>
          </p:cNvPr>
          <p:cNvCxnSpPr>
            <a:cxnSpLocks/>
          </p:cNvCxnSpPr>
          <p:nvPr userDrawn="1"/>
        </p:nvCxnSpPr>
        <p:spPr>
          <a:xfrm>
            <a:off x="8022206" y="1681163"/>
            <a:ext cx="0" cy="450850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73D0850-478A-915D-9D8B-7B44B431699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343825" y="2661557"/>
            <a:ext cx="3514952" cy="3528106"/>
          </a:xfrm>
        </p:spPr>
        <p:txBody>
          <a:bodyPr/>
          <a:lstStyle>
            <a:lvl1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0F32146-0127-B37E-34A7-0A128259D23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224725" y="2661557"/>
            <a:ext cx="3514952" cy="3528106"/>
          </a:xfrm>
        </p:spPr>
        <p:txBody>
          <a:bodyPr/>
          <a:lstStyle>
            <a:lvl1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49306-8466-05A6-4F8D-5CF6CAFB9EE5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822B7D1F-FACE-570C-6846-FD91BDEF7C46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0C6BBB-38FF-A325-EF63-E6A8C9EEEEDF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8EEEE45-4E7B-842F-88D8-B0BA345E2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66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Logo,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699C3B-39F3-84F0-494D-90BCBAB1A4DE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7E1B3A81-3F96-5042-214E-B62B5A3B3189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60B91A-3964-DAAA-5AB3-1902C9391AAB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E938C1EA-5600-7142-D85C-D6F72DBBD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3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EF0207-4421-8461-3CAA-FAF8CBEE6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6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5480D9B-DC11-1E7C-3BEC-B2D803CF643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FB1243-AA90-F420-A9F5-33DD2015177E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6DCD81A4-1A10-7E11-44CB-178C7A79FAFA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DC7D8E9-7A22-FB50-85F1-36ECAA3CC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7597D3-5B36-FBC3-AD94-64FA7A9313E0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692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Content,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D8EB78E-2EC2-7FDC-7C48-DAFE35282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D073C4-D477-DC77-C8B3-10A4969E024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504249-2E42-70B7-BE46-227DF56CBF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520" y="1825625"/>
            <a:ext cx="10774679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FCAF8-98AB-A15D-594E-3897D756309A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6B1DD291-F586-133A-D9B2-42B461091384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ACC61D-AB81-4CFE-8B7A-38745DC99E1B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CCCDC51D-091D-6563-C6F0-313A99679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0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2 Content,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D8EB78E-2EC2-7FDC-7C48-DAFE35282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D073C4-D477-DC77-C8B3-10A4969E024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0DEEF0-69C7-0547-6D46-1705838873D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09360" y="1828800"/>
            <a:ext cx="5157216" cy="41349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6C87D1-C2E8-2369-B6B9-C143F87B24B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1520" y="1828800"/>
            <a:ext cx="5157216" cy="41349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BEB5C-067A-7CEF-9C45-5B1FE1763FAF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F907C1DD-A298-58A3-D4E8-AF29EA55FD8B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AA0F53-896C-9A43-DF44-FB55C6AE94E7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BB677220-11BD-B6AE-367D-DB9FB23767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3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61629A-66F2-BBE1-FC06-61A31E440465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193511A-2388-359F-000D-FE707AFD1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F09AD1-EAAD-A7F2-FB44-063F80741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34" b="60947"/>
          <a:stretch/>
        </p:blipFill>
        <p:spPr>
          <a:xfrm>
            <a:off x="3601657" y="5300920"/>
            <a:ext cx="8590343" cy="1557080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6153602-0F52-640B-AD9F-4826B0E81F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8300" y="3957805"/>
            <a:ext cx="8724900" cy="553994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400" b="0" cap="all" spc="3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OPTIONAL DATE, SUB-TITLE, PRESENTER, ETC.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B83E5AF-963B-C1EB-F950-BEB7AD929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8478" y="1777529"/>
            <a:ext cx="8854722" cy="2131082"/>
          </a:xfrm>
        </p:spPr>
        <p:txBody>
          <a:bodyPr anchor="b" anchorCtr="0">
            <a:normAutofit/>
          </a:bodyPr>
          <a:lstStyle>
            <a:lvl1pPr marL="0" indent="0" algn="l">
              <a:buFontTx/>
              <a:buNone/>
              <a:defRPr sz="5400" b="1" cap="all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ENTER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21F2EA-766F-E68F-A00A-56894B66C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2336" y="5904108"/>
            <a:ext cx="2122265" cy="5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17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2-Way Comparison,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A3A70-4515-5E20-79EA-ABCD3F38D4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477" y="1681163"/>
            <a:ext cx="5157787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A0047-0A72-FB9D-9D66-65A6283D70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30477" y="2661557"/>
            <a:ext cx="5157787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4D5C2-417A-ABCF-2282-A3B0DEE9437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812" y="1681163"/>
            <a:ext cx="5183188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1BBEB-1495-0EEB-BCFE-AE038D5A8F2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12812" y="2661557"/>
            <a:ext cx="5183188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FF15B5E-6CAB-42DA-D505-91513BDA1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8852F7-694E-3379-3769-5C4B22915EC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F78F8D-E402-A5A3-C00C-732C8CA230B3}"/>
              </a:ext>
            </a:extLst>
          </p:cNvPr>
          <p:cNvCxnSpPr/>
          <p:nvPr userDrawn="1"/>
        </p:nvCxnSpPr>
        <p:spPr>
          <a:xfrm>
            <a:off x="6096000" y="1681163"/>
            <a:ext cx="0" cy="450850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64FD94-3C33-F5A4-629D-56BB116B3896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9910D845-150D-1741-F311-BB3475B24A7D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081C40-4359-CEA9-4E06-70423CFF4C0B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9C9FB994-EE0A-CD8F-061D-27334CAC2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57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-Way Comparison,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FFA8-72B9-5792-C03B-556D65ACF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F2140-62DF-AAF5-04B6-58D9A244F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1" y="1681163"/>
            <a:ext cx="3514952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E27DE-2D0B-5F6D-E963-77CF9DEE18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7201" y="2661557"/>
            <a:ext cx="3514952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7351F1-C033-E0E0-F050-2400344DE8B5}"/>
              </a:ext>
            </a:extLst>
          </p:cNvPr>
          <p:cNvCxnSpPr>
            <a:cxnSpLocks/>
          </p:cNvCxnSpPr>
          <p:nvPr userDrawn="1"/>
        </p:nvCxnSpPr>
        <p:spPr>
          <a:xfrm>
            <a:off x="4163220" y="1681163"/>
            <a:ext cx="0" cy="450850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358D25-2538-8757-A074-CE224F099A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338525" y="1681163"/>
            <a:ext cx="3514952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1FA8269-1E62-3D43-2304-EAF8AC3024C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38525" y="2661557"/>
            <a:ext cx="3514952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0EF005-9B7F-4FBC-3423-69FE1403CC5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219849" y="1681163"/>
            <a:ext cx="3514952" cy="823912"/>
          </a:xfrm>
          <a:solidFill>
            <a:schemeClr val="accent1"/>
          </a:solidFill>
        </p:spPr>
        <p:txBody>
          <a:bodyPr anchor="ctr" anchorCtr="0"/>
          <a:lstStyle>
            <a:lvl1pPr marL="0" indent="0" algn="l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C0DC3B-40CA-A397-D03C-E438C1069A4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19849" y="2661557"/>
            <a:ext cx="3514952" cy="35281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FBA0942F-4FE0-1C86-22DB-38A605D0C28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D9178D-C741-9C64-22CA-0216D2FAAA75}"/>
              </a:ext>
            </a:extLst>
          </p:cNvPr>
          <p:cNvCxnSpPr>
            <a:cxnSpLocks/>
          </p:cNvCxnSpPr>
          <p:nvPr userDrawn="1"/>
        </p:nvCxnSpPr>
        <p:spPr>
          <a:xfrm>
            <a:off x="8022206" y="1681163"/>
            <a:ext cx="0" cy="450850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0EFA90-9E5A-6218-53F1-308683B0652B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2E621CC7-BA2A-4E45-F281-6E9270563750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A84516-C4FB-FFA6-6A7F-05B3BD9FD0E2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B31C3C84-0168-429B-DF08-A5426A178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26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Logo,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9C90D0-16E2-4147-2A55-83EC1B008ED3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3E2A3E64-EC40-6AF2-4FD7-2B3DFDD5C166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777138-F298-BEB3-EA5F-258A04B9710F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E9ECA9C8-7681-FC48-7EB3-53B7B6298B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06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, Title. Sub-Titl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FD0F-E8BB-348E-B97B-16EDBCDB6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847558"/>
            <a:ext cx="11277600" cy="585216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61C37A8-A09C-85B3-9DF7-304439EFCF4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49504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B874A-7EEA-1BE5-DAAC-2C2EF95BB31C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4C541-B8B2-5D77-19BE-658A834B56BA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3E3359-AFAF-BDEF-4B6C-802DE3E11DF2}"/>
              </a:ext>
            </a:extLst>
          </p:cNvPr>
          <p:cNvCxnSpPr/>
          <p:nvPr userDrawn="1"/>
        </p:nvCxnSpPr>
        <p:spPr>
          <a:xfrm>
            <a:off x="0" y="427038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1">
            <a:extLst>
              <a:ext uri="{FF2B5EF4-FFF2-40B4-BE49-F238E27FC236}">
                <a16:creationId xmlns:a16="http://schemas.microsoft.com/office/drawing/2014/main" id="{5DD4CE14-98B3-1FC5-62DA-76277CC88476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90025B7-DF49-1970-9522-F5D24AD7E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980A75-5F21-300A-258A-411481BDFA08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615574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, Title. Sub-Title,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FD0F-E8BB-348E-B97B-16EDBCDB6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847558"/>
            <a:ext cx="11277600" cy="585216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61C37A8-A09C-85B3-9DF7-304439EFCF4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49504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E4C14B-4F86-9FEF-8042-57110B6B2E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1" y="2057400"/>
            <a:ext cx="11277600" cy="407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B686ED-BFF4-0AA2-3C3E-444F6690E794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1A27F-F4DD-87A8-E461-397A0863D8D6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E49BEA-F6B4-6A8F-12DE-060686E065E8}"/>
              </a:ext>
            </a:extLst>
          </p:cNvPr>
          <p:cNvCxnSpPr/>
          <p:nvPr userDrawn="1"/>
        </p:nvCxnSpPr>
        <p:spPr>
          <a:xfrm>
            <a:off x="0" y="427038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1">
            <a:extLst>
              <a:ext uri="{FF2B5EF4-FFF2-40B4-BE49-F238E27FC236}">
                <a16:creationId xmlns:a16="http://schemas.microsoft.com/office/drawing/2014/main" id="{E5987B65-40D6-9FE0-80D2-69208E58DF17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5DC22C-00A1-6FC1-945F-701E20A2CF12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0F1E1FE6-C1C3-6B2B-B376-88114216B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21200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Title. Sub-Title, 2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FD0F-E8BB-348E-B97B-16EDBCDB6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847558"/>
            <a:ext cx="11277600" cy="585216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61C37A8-A09C-85B3-9DF7-304439EFCF4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49504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A1D1B3-0996-C161-BD2A-27DFE689569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48400" y="2057400"/>
            <a:ext cx="5486400" cy="41349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DCBDEE-0F6F-1490-67FD-5E412EDCDE0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1" y="2057400"/>
            <a:ext cx="5486400" cy="41349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386071-C96B-3F9F-03F1-D0744C71EF58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8748A8-8C8C-D2E9-E882-9C929D49929A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209454-F1AF-78DF-B109-CE8A16E1C93E}"/>
              </a:ext>
            </a:extLst>
          </p:cNvPr>
          <p:cNvCxnSpPr/>
          <p:nvPr userDrawn="1"/>
        </p:nvCxnSpPr>
        <p:spPr>
          <a:xfrm>
            <a:off x="0" y="427038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1">
            <a:extLst>
              <a:ext uri="{FF2B5EF4-FFF2-40B4-BE49-F238E27FC236}">
                <a16:creationId xmlns:a16="http://schemas.microsoft.com/office/drawing/2014/main" id="{10113BA2-97C3-ABE8-5253-AB462973AA3C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E981BE-5A84-4739-5BB0-3F8B721441E1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3238F218-C49F-4E0E-02B7-4ED9D175F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47500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, Blank, Logo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92772B-17CB-4846-D65E-2829196BE6BD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837320-0F37-8D8F-6A5F-B545B47E5057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538CF-E82C-1C9D-6970-71B245E36B82}"/>
              </a:ext>
            </a:extLst>
          </p:cNvPr>
          <p:cNvCxnSpPr/>
          <p:nvPr userDrawn="1"/>
        </p:nvCxnSpPr>
        <p:spPr>
          <a:xfrm>
            <a:off x="0" y="427038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ADAD76C1-63D9-789E-72AC-C67A0AD763F6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81D927-DE35-7A21-AE38-D7ECDC17FA48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54CB8A69-1585-BB8F-6D58-77B5ADD1D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52164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D99C0E-376C-9259-6D35-11C6FAC8465D}"/>
              </a:ext>
            </a:extLst>
          </p:cNvPr>
          <p:cNvSpPr/>
          <p:nvPr userDrawn="1"/>
        </p:nvSpPr>
        <p:spPr>
          <a:xfrm>
            <a:off x="707366" y="6262777"/>
            <a:ext cx="1958196" cy="59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048545-6A5C-A483-FDD7-60B6B58AE22F}"/>
              </a:ext>
            </a:extLst>
          </p:cNvPr>
          <p:cNvSpPr/>
          <p:nvPr userDrawn="1"/>
        </p:nvSpPr>
        <p:spPr>
          <a:xfrm>
            <a:off x="0" y="0"/>
            <a:ext cx="1041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1FA5DE-11C1-8C6C-6BC3-D4A972C9A677}"/>
              </a:ext>
            </a:extLst>
          </p:cNvPr>
          <p:cNvCxnSpPr>
            <a:cxnSpLocks/>
          </p:cNvCxnSpPr>
          <p:nvPr userDrawn="1"/>
        </p:nvCxnSpPr>
        <p:spPr>
          <a:xfrm>
            <a:off x="1041400" y="0"/>
            <a:ext cx="0" cy="685800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295EC0D-884F-61C7-416A-EEA4F25A2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680208" y="3136392"/>
            <a:ext cx="6857999" cy="585216"/>
          </a:xfrm>
        </p:spPr>
        <p:txBody>
          <a:bodyPr>
            <a:noAutofit/>
          </a:bodyPr>
          <a:lstStyle>
            <a:lvl1pPr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022DE6-9D4C-2EA3-6F1C-590287F66B6B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3" name="Номер слайда 21">
            <a:extLst>
              <a:ext uri="{FF2B5EF4-FFF2-40B4-BE49-F238E27FC236}">
                <a16:creationId xmlns:a16="http://schemas.microsoft.com/office/drawing/2014/main" id="{5990F214-A25A-83DE-AE78-6F2467663441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BBEAE5B-81F8-3965-49CD-8682BDE7F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164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98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r eith Connec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2EA51B-AE82-9E1F-0943-DAA2F40C4B49}"/>
              </a:ext>
            </a:extLst>
          </p:cNvPr>
          <p:cNvSpPr/>
          <p:nvPr userDrawn="1"/>
        </p:nvSpPr>
        <p:spPr>
          <a:xfrm>
            <a:off x="707366" y="6262777"/>
            <a:ext cx="1958196" cy="59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E0A2D5AF-83A2-3EA4-6A42-3F447E817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58723" y="758715"/>
            <a:ext cx="6857999" cy="53405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048545-6A5C-A483-FDD7-60B6B58AE22F}"/>
              </a:ext>
            </a:extLst>
          </p:cNvPr>
          <p:cNvSpPr/>
          <p:nvPr userDrawn="1"/>
        </p:nvSpPr>
        <p:spPr>
          <a:xfrm>
            <a:off x="0" y="0"/>
            <a:ext cx="1041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1FA5DE-11C1-8C6C-6BC3-D4A972C9A677}"/>
              </a:ext>
            </a:extLst>
          </p:cNvPr>
          <p:cNvCxnSpPr>
            <a:cxnSpLocks/>
          </p:cNvCxnSpPr>
          <p:nvPr userDrawn="1"/>
        </p:nvCxnSpPr>
        <p:spPr>
          <a:xfrm>
            <a:off x="1041400" y="0"/>
            <a:ext cx="0" cy="685800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295EC0D-884F-61C7-416A-EEA4F25A2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680208" y="3136393"/>
            <a:ext cx="6857999" cy="585216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DB986-BB5D-8CB5-1070-FC43BEB51419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COMPANY CONFIDENTIAL</a:t>
            </a:r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C899575E-E7DE-E5E6-8A92-E29DD93016D8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CC018-BAD6-8446-714A-5DDA94A0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164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81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Blue Title. Sub-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0CA1F-DF83-53E8-A579-FF71C11B9471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9FD0F-E8BB-348E-B97B-16EDBCDB6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847558"/>
            <a:ext cx="11277600" cy="585216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49A0A1-A26F-91BA-3715-4FE7E7D93CA2}"/>
              </a:ext>
            </a:extLst>
          </p:cNvPr>
          <p:cNvCxnSpPr/>
          <p:nvPr userDrawn="1"/>
        </p:nvCxnSpPr>
        <p:spPr>
          <a:xfrm>
            <a:off x="0" y="427038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1BDAE6BE-7EDC-9E33-0309-68F4CA723EC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49504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EA087-A26E-9F12-1985-8851F0F7C812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3D43CA70-3E0E-54EB-6B97-986879590B6C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811BCB-8825-1DAE-E089-1E784100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0AB9D1-EEE3-D8E2-7DFF-F51772DC1956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5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ay's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52D2DF9-2092-BE97-6CB9-6FEA3861E943}"/>
              </a:ext>
            </a:extLst>
          </p:cNvPr>
          <p:cNvSpPr/>
          <p:nvPr userDrawn="1"/>
        </p:nvSpPr>
        <p:spPr>
          <a:xfrm>
            <a:off x="0" y="-22860"/>
            <a:ext cx="5372100" cy="6880860"/>
          </a:xfrm>
          <a:prstGeom prst="rect">
            <a:avLst/>
          </a:prstGeom>
          <a:gradFill flip="none" rotWithShape="1">
            <a:gsLst>
              <a:gs pos="1399">
                <a:schemeClr val="accent1"/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9DAA70F-5853-F322-4CCB-DB0C0AC7D5CD}"/>
              </a:ext>
            </a:extLst>
          </p:cNvPr>
          <p:cNvSpPr txBox="1">
            <a:spLocks/>
          </p:cNvSpPr>
          <p:nvPr userDrawn="1"/>
        </p:nvSpPr>
        <p:spPr>
          <a:xfrm>
            <a:off x="457200" y="799144"/>
            <a:ext cx="4434840" cy="28400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400" b="1" kern="1200" cap="all" baseline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n>
                  <a:noFill/>
                </a:ln>
                <a:effectLst/>
              </a:rPr>
              <a:t>Today's topics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173A2DC-1CAB-8648-BA58-9E6E6D6EB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6400800"/>
            <a:ext cx="1188720" cy="3185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884327-2776-B753-AB45-3E506CB5B7CF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17" name="Номер слайда 21">
            <a:extLst>
              <a:ext uri="{FF2B5EF4-FFF2-40B4-BE49-F238E27FC236}">
                <a16:creationId xmlns:a16="http://schemas.microsoft.com/office/drawing/2014/main" id="{E4AC727A-8314-B8B3-DB30-DC63BC653EC4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C9228D-B9DD-C8B6-B56C-772B87F4DA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798513"/>
            <a:ext cx="5638800" cy="5153025"/>
          </a:xfrm>
        </p:spPr>
        <p:txBody>
          <a:bodyPr/>
          <a:lstStyle>
            <a:lvl1pPr>
              <a:defRPr cap="all" baseline="0"/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/>
              <a:t>Add topics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91EEA9-C9A0-0E24-4342-2884461A90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2730351"/>
            <a:ext cx="49149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37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0CA1F-DF83-53E8-A579-FF71C11B9471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49A0A1-A26F-91BA-3715-4FE7E7D93CA2}"/>
              </a:ext>
            </a:extLst>
          </p:cNvPr>
          <p:cNvCxnSpPr/>
          <p:nvPr userDrawn="1"/>
        </p:nvCxnSpPr>
        <p:spPr>
          <a:xfrm>
            <a:off x="0" y="427038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076176-52A1-AC55-BAD8-6316FD96F457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06D5DF78-63C0-F307-4E9D-DBA0FF19C4E2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1819D06-CF4A-A76E-407E-E87F4E19D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4808"/>
            <a:ext cx="1188720" cy="3185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E4387-5B7D-7316-70D5-44C33557A870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473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A453AF-CF16-F003-654E-27E18CE2F78A}"/>
              </a:ext>
            </a:extLst>
          </p:cNvPr>
          <p:cNvSpPr/>
          <p:nvPr userDrawn="1"/>
        </p:nvSpPr>
        <p:spPr>
          <a:xfrm>
            <a:off x="457200" y="457199"/>
            <a:ext cx="5410200" cy="5943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9D9BA8-1208-DEEE-6CFF-64FC134526C5}"/>
              </a:ext>
            </a:extLst>
          </p:cNvPr>
          <p:cNvSpPr/>
          <p:nvPr userDrawn="1"/>
        </p:nvSpPr>
        <p:spPr>
          <a:xfrm>
            <a:off x="6324600" y="457199"/>
            <a:ext cx="5410200" cy="5943601"/>
          </a:xfrm>
          <a:prstGeom prst="rect">
            <a:avLst/>
          </a:prstGeom>
          <a:solidFill>
            <a:srgbClr val="002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8009B-2323-DD45-3AA7-49423A9F32BF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BA5020EF-1CFE-3134-E970-64ACDF15B301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CEC3708-262F-C6A5-EC9F-4BEA0D604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4688" y="6464808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35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an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D149435-3B90-BFEF-EB83-EA87CCDA5ACF}"/>
              </a:ext>
            </a:extLst>
          </p:cNvPr>
          <p:cNvSpPr/>
          <p:nvPr userDrawn="1"/>
        </p:nvSpPr>
        <p:spPr>
          <a:xfrm>
            <a:off x="0" y="0"/>
            <a:ext cx="12192000" cy="6553200"/>
          </a:xfrm>
          <a:custGeom>
            <a:avLst/>
            <a:gdLst>
              <a:gd name="connsiteX0" fmla="*/ 0 w 12192000"/>
              <a:gd name="connsiteY0" fmla="*/ 0 h 6649075"/>
              <a:gd name="connsiteX1" fmla="*/ 12192000 w 12192000"/>
              <a:gd name="connsiteY1" fmla="*/ 0 h 6649075"/>
              <a:gd name="connsiteX2" fmla="*/ 12192000 w 12192000"/>
              <a:gd name="connsiteY2" fmla="*/ 3465403 h 6649075"/>
              <a:gd name="connsiteX3" fmla="*/ 0 w 12192000"/>
              <a:gd name="connsiteY3" fmla="*/ 6649075 h 664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649075">
                <a:moveTo>
                  <a:pt x="0" y="0"/>
                </a:moveTo>
                <a:lnTo>
                  <a:pt x="12192000" y="0"/>
                </a:lnTo>
                <a:lnTo>
                  <a:pt x="12192000" y="3465403"/>
                </a:lnTo>
                <a:lnTo>
                  <a:pt x="0" y="664907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69F3BD-B05A-DD0F-D7FE-CD0AE944370D}"/>
              </a:ext>
            </a:extLst>
          </p:cNvPr>
          <p:cNvCxnSpPr>
            <a:cxnSpLocks/>
            <a:stCxn id="3" idx="2"/>
            <a:endCxn id="3" idx="3"/>
          </p:cNvCxnSpPr>
          <p:nvPr userDrawn="1"/>
        </p:nvCxnSpPr>
        <p:spPr>
          <a:xfrm flipH="1">
            <a:off x="0" y="3415434"/>
            <a:ext cx="12192000" cy="313776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C79D24-BD51-23BE-FC0F-2C0850B3BC22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A30814BD-6689-DDC8-2114-E05F7B475817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C5388C-A3F0-36E2-C3FE-9E15D78D5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164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4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5AE5552-9900-F536-AFE1-32C8889530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31912"/>
            <a:ext cx="4736784" cy="41941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AC7428E9-B142-601C-5A45-AACD057769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62597" y="1331912"/>
            <a:ext cx="2468668" cy="20478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1636C5F-3008-B4C4-717F-DEA2EA10B0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62597" y="3478212"/>
            <a:ext cx="2468668" cy="20478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4E9549B-5F04-2420-D45C-53EAF0CBB4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57078" y="1331912"/>
            <a:ext cx="4734921" cy="41941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57E68-4C81-E5A6-CC3C-2CDF1B4574CB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88B2EF50-D5FC-FA3E-6ED2-24C5DD2D41EA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659E4C4-BC4A-CF64-C9E4-26BB57664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1640" y="6465301"/>
            <a:ext cx="1188720" cy="31856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292F69-8966-1AB3-461D-693021F370DB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21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2D82984-1CE9-99C0-F755-1D194000E0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10983" y="3478010"/>
            <a:ext cx="3111500" cy="338667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88C1DA6-37E3-239C-7199-1DBCE23630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78011"/>
            <a:ext cx="3111500" cy="338667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7A604F-784B-EFFB-219A-F59C0D6148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10983" y="-6591"/>
            <a:ext cx="3111500" cy="338667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B2E8455-BE3B-1D7F-442C-559B124F9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6590"/>
            <a:ext cx="3111500" cy="338667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D3D9E-0528-5633-BD15-EC260FA77554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5F49D078-84BB-CA07-4999-F622A4FA10D2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BE9CAA-5A7E-8010-C24E-BA18E0B90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1458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2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2D82984-1CE9-99C0-F755-1D194000E0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80500" y="3478010"/>
            <a:ext cx="3111500" cy="338667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88C1DA6-37E3-239C-7199-1DBCE23630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69517" y="3478011"/>
            <a:ext cx="3111500" cy="338667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7A604F-784B-EFFB-219A-F59C0D6148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80500" y="-6591"/>
            <a:ext cx="3111500" cy="338667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B2E8455-BE3B-1D7F-442C-559B124F9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69517" y="-6590"/>
            <a:ext cx="3111500" cy="338667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C8E1667-6630-A411-4944-229C1D597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5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0F9419-FD17-4A03-1C7B-6F5E5E1EB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0849" y="-6590"/>
            <a:ext cx="2414016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950D083-9514-CAB4-3619-4FB41F110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0849" y="1753597"/>
            <a:ext cx="2414016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4E0877D-8F0D-3D29-FD9C-5B2CEA22D1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2632" y="3503593"/>
            <a:ext cx="2414016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A3EBE81-F42B-9C2B-B647-DA29E5E32DB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1861" y="5256187"/>
            <a:ext cx="2414016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B8BB31D-CE64-DC31-7738-EFE470F5DCD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582" y="-1613"/>
            <a:ext cx="5952744" cy="6858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510F0-9ACD-DD34-66C8-C618FD08942B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F40C37A6-A3AD-300A-A02A-3320E742DE16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3B75B7-EF27-334B-46F6-5CDD39E92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2575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3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CE4009-9C77-1B39-C722-9B46ADD79BDD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69D32E-00F1-6E48-4519-67C04FB59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40D160-AA13-6DF0-9A25-8735A7D0E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0490" y="551307"/>
            <a:ext cx="7364606" cy="26702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C22F83B-9677-1B63-74C9-073DC227C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0749" y="4545953"/>
            <a:ext cx="2458370" cy="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20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CE4009-9C77-1B39-C722-9B46ADD79BDD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69D32E-00F1-6E48-4519-67C04FB59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E60A2-BF7E-3BF9-8F7E-AF97FCF200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40987" y="630820"/>
            <a:ext cx="6066046" cy="267027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8E2CE-91C1-5365-F0A2-40F979B4EF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0749" y="4545953"/>
            <a:ext cx="2458370" cy="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67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nke S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CE4009-9C77-1B39-C722-9B46ADD79BDD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69D32E-00F1-6E48-4519-67C04FB59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6801DD-9E4B-C86E-D492-2F5460444C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3199" y="457200"/>
            <a:ext cx="7919390" cy="267027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2787F8-AAA5-9162-A6D3-FCDE7C0FE8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0749" y="4545953"/>
            <a:ext cx="2458370" cy="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8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CE4009-9C77-1B39-C722-9B46ADD79BDD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69D32E-00F1-6E48-4519-67C04FB59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B3167BA-1675-5EA3-682E-4A46D7CE8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1587" y="6255394"/>
            <a:ext cx="1188720" cy="3185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5ED902-DB14-468C-E5BF-A2AB8E9C5A70}"/>
              </a:ext>
            </a:extLst>
          </p:cNvPr>
          <p:cNvSpPr/>
          <p:nvPr userDrawn="1"/>
        </p:nvSpPr>
        <p:spPr>
          <a:xfrm>
            <a:off x="-19895" y="1583871"/>
            <a:ext cx="12231790" cy="3690257"/>
          </a:xfrm>
          <a:prstGeom prst="rect">
            <a:avLst/>
          </a:prstGeom>
          <a:solidFill>
            <a:schemeClr val="accent1">
              <a:lumMod val="25000"/>
              <a:lumOff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092BBEF-23EB-1FBA-C832-18F5BFC76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943099"/>
            <a:ext cx="11277600" cy="2971800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5400" b="1" cap="all" baseline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ENTER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969817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az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CE4009-9C77-1B39-C722-9B46ADD79BDD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69D32E-00F1-6E48-4519-67C04FB59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5DFF32-27D5-B27A-5914-3AD51F68EE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2062" y="583113"/>
            <a:ext cx="6066046" cy="267027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5C379DC-82C8-08EA-C394-55E71FE53C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0749" y="4545953"/>
            <a:ext cx="2458370" cy="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8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soing 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CE4009-9C77-1B39-C722-9B46ADD79BDD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69D32E-00F1-6E48-4519-67C04FB59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F3FDD2-738E-DB50-6515-B6A1044C0A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9119" y="551987"/>
            <a:ext cx="6066046" cy="267027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DB643E0-4EC5-105D-3E1A-1ADC34D16D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0749" y="4545953"/>
            <a:ext cx="2458370" cy="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91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EF0207-4421-8461-3CAA-FAF8CBEE6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A6EB0-58CD-83F8-E537-F7B0BEECC5CB}"/>
              </a:ext>
            </a:extLst>
          </p:cNvPr>
          <p:cNvSpPr txBox="1"/>
          <p:nvPr userDrawn="1"/>
        </p:nvSpPr>
        <p:spPr>
          <a:xfrm>
            <a:off x="11425100" y="6492875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150332D-958D-4326-8CC1-66FD131E5F56}" type="slidenum">
              <a:rPr lang="en-US" sz="800" smtClean="0">
                <a:solidFill>
                  <a:schemeClr val="accent1"/>
                </a:solidFill>
              </a:rPr>
              <a:pPr algn="r"/>
              <a:t>‹#›</a:t>
            </a:fld>
            <a:endParaRPr lang="en-US" sz="800" dirty="0">
              <a:solidFill>
                <a:schemeClr val="accent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B98904-39EE-9060-BBE7-D34D4A8A1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4134" y="6449056"/>
            <a:ext cx="1083732" cy="28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08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Add a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8">
            <a:extLst>
              <a:ext uri="{FF2B5EF4-FFF2-40B4-BE49-F238E27FC236}">
                <a16:creationId xmlns:a16="http://schemas.microsoft.com/office/drawing/2014/main" id="{9ADE7503-06C1-F3BC-9D47-08BA78BE51F4}"/>
              </a:ext>
            </a:extLst>
          </p:cNvPr>
          <p:cNvSpPr/>
          <p:nvPr userDrawn="1"/>
        </p:nvSpPr>
        <p:spPr>
          <a:xfrm>
            <a:off x="0" y="0"/>
            <a:ext cx="12211895" cy="6868632"/>
          </a:xfrm>
          <a:prstGeom prst="rect">
            <a:avLst/>
          </a:prstGeom>
          <a:solidFill>
            <a:srgbClr val="002D5B">
              <a:alpha val="8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</a:defRPr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2EF0D-82B7-4AA7-B3CF-2A36F4983173}"/>
              </a:ext>
            </a:extLst>
          </p:cNvPr>
          <p:cNvSpPr txBox="1"/>
          <p:nvPr userDrawn="1"/>
        </p:nvSpPr>
        <p:spPr>
          <a:xfrm>
            <a:off x="11425100" y="6492875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150332D-958D-4326-8CC1-66FD131E5F56}" type="slidenum">
              <a:rPr lang="en-US" sz="800" smtClean="0">
                <a:solidFill>
                  <a:schemeClr val="bg1"/>
                </a:solidFill>
              </a:rPr>
              <a:pPr algn="r"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7807DC-0303-85F6-AAA1-DF7C837D0C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6843" y="6206465"/>
            <a:ext cx="1338313" cy="353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58D70F-5DC3-FEAB-5FF8-5D085580A72D}"/>
              </a:ext>
            </a:extLst>
          </p:cNvPr>
          <p:cNvSpPr/>
          <p:nvPr userDrawn="1"/>
        </p:nvSpPr>
        <p:spPr>
          <a:xfrm>
            <a:off x="-19895" y="1583871"/>
            <a:ext cx="12231790" cy="3690257"/>
          </a:xfrm>
          <a:prstGeom prst="rect">
            <a:avLst/>
          </a:prstGeom>
          <a:solidFill>
            <a:schemeClr val="accent1">
              <a:lumMod val="25000"/>
              <a:lumOff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99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A648-89B5-7253-F2C8-129064E6A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C876B-6F41-1E7F-6227-5B158D71C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30B3-2A48-8233-F77A-9B4AECCEC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A53C-918B-45F3-9F10-4C7715FAF30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F1D1E-353E-94AF-BC4C-A4574E59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36880-65AD-65B6-0B80-2E140B96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F688-E3DC-45DB-A208-975192E92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34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creen copy" userDrawn="1">
  <p:cSld name="big screen cop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93C8DD-076E-41C2-8105-6D211C51B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6300"/>
            <a:ext cx="12192000" cy="59817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15AFD38-FAA9-4BB9-98EB-0E0C4BB0594D}"/>
              </a:ext>
            </a:extLst>
          </p:cNvPr>
          <p:cNvSpPr/>
          <p:nvPr userDrawn="1"/>
        </p:nvSpPr>
        <p:spPr>
          <a:xfrm>
            <a:off x="0" y="876300"/>
            <a:ext cx="12192001" cy="5981700"/>
          </a:xfrm>
          <a:prstGeom prst="rect">
            <a:avLst/>
          </a:prstGeom>
          <a:gradFill flip="none" rotWithShape="1">
            <a:gsLst>
              <a:gs pos="5000">
                <a:schemeClr val="accent2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802A84-4C81-4DB3-957F-02DA2EBA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Google Shape;37;p32">
            <a:extLst>
              <a:ext uri="{FF2B5EF4-FFF2-40B4-BE49-F238E27FC236}">
                <a16:creationId xmlns:a16="http://schemas.microsoft.com/office/drawing/2014/main" id="{195A88FD-B9D3-4114-8D63-7F9E2AE87B82}"/>
              </a:ext>
            </a:extLst>
          </p:cNvPr>
          <p:cNvSpPr/>
          <p:nvPr userDrawn="1"/>
        </p:nvSpPr>
        <p:spPr>
          <a:xfrm>
            <a:off x="736600" y="6556259"/>
            <a:ext cx="3492786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2000"/>
              <a:buFont typeface="Open Sans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©2022 </a:t>
            </a:r>
            <a:r>
              <a:rPr lang="en-US" sz="1000" b="1" i="0" u="none" strike="noStrike" cap="none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Amphenol </a:t>
            </a:r>
            <a:r>
              <a:rPr lang="en-US" sz="1000" b="0" i="0" u="none" strike="noStrike" cap="none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Communications Solutions</a:t>
            </a:r>
          </a:p>
        </p:txBody>
      </p:sp>
      <p:sp>
        <p:nvSpPr>
          <p:cNvPr id="18" name="Slide Number Placeholder 46">
            <a:extLst>
              <a:ext uri="{FF2B5EF4-FFF2-40B4-BE49-F238E27FC236}">
                <a16:creationId xmlns:a16="http://schemas.microsoft.com/office/drawing/2014/main" id="{EC5ABECA-2FD8-4AA4-881A-D16A0A4B2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4069" y="6476289"/>
            <a:ext cx="43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E495EA2-4243-49B5-B40C-C72BAC5D25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42B77E-7328-48D0-9B84-DE5E7A956943}"/>
              </a:ext>
            </a:extLst>
          </p:cNvPr>
          <p:cNvCxnSpPr>
            <a:cxnSpLocks/>
          </p:cNvCxnSpPr>
          <p:nvPr userDrawn="1"/>
        </p:nvCxnSpPr>
        <p:spPr>
          <a:xfrm>
            <a:off x="574533" y="0"/>
            <a:ext cx="0" cy="530225"/>
          </a:xfrm>
          <a:prstGeom prst="line">
            <a:avLst/>
          </a:prstGeom>
          <a:ln w="19050">
            <a:gradFill>
              <a:gsLst>
                <a:gs pos="0">
                  <a:srgbClr val="42A3E8"/>
                </a:gs>
                <a:gs pos="100000">
                  <a:srgbClr val="5B62C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oogle Shape;35;p32">
            <a:extLst>
              <a:ext uri="{FF2B5EF4-FFF2-40B4-BE49-F238E27FC236}">
                <a16:creationId xmlns:a16="http://schemas.microsoft.com/office/drawing/2014/main" id="{D029E525-C28C-4941-B050-922A6005AF2B}"/>
              </a:ext>
            </a:extLst>
          </p:cNvPr>
          <p:cNvCxnSpPr>
            <a:cxnSpLocks/>
          </p:cNvCxnSpPr>
          <p:nvPr userDrawn="1"/>
        </p:nvCxnSpPr>
        <p:spPr>
          <a:xfrm>
            <a:off x="736512" y="6479482"/>
            <a:ext cx="10718977" cy="12"/>
          </a:xfrm>
          <a:prstGeom prst="straightConnector1">
            <a:avLst/>
          </a:prstGeom>
          <a:noFill/>
          <a:ln w="635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8BA47-FFCF-443F-9319-AC7609380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80" y="205069"/>
            <a:ext cx="1749648" cy="5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04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at night with lights&#10;&#10;Description automatically generated">
            <a:extLst>
              <a:ext uri="{FF2B5EF4-FFF2-40B4-BE49-F238E27FC236}">
                <a16:creationId xmlns:a16="http://schemas.microsoft.com/office/drawing/2014/main" id="{D0E56195-0CB7-D704-C188-231235E4B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981014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A7C60E6-304F-ADAC-26EA-5EE5FD4DBA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B6B5471-9502-1402-CCD1-4CF8B89432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3707" y="5873835"/>
            <a:ext cx="2090057" cy="5528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777F2-501A-9D8D-8E8D-BF7CBB50BA46}"/>
              </a:ext>
            </a:extLst>
          </p:cNvPr>
          <p:cNvCxnSpPr/>
          <p:nvPr userDrawn="1"/>
        </p:nvCxnSpPr>
        <p:spPr>
          <a:xfrm>
            <a:off x="1065021" y="4981014"/>
            <a:ext cx="253233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3E28BE98-B6B7-F1A4-3486-E87238827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858" y="4272534"/>
            <a:ext cx="9735136" cy="585216"/>
          </a:xfrm>
        </p:spPr>
        <p:txBody>
          <a:bodyPr anchor="b" anchorCtr="0">
            <a:noAutofit/>
          </a:bodyPr>
          <a:lstStyle>
            <a:lvl1pPr algn="l">
              <a:lnSpc>
                <a:spcPts val="55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F0849CD3-0868-766F-80D2-1CE90143D9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65021" y="5207811"/>
            <a:ext cx="6714999" cy="30175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600" spc="3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ENTER SUB-TITLE</a:t>
            </a:r>
          </a:p>
        </p:txBody>
      </p:sp>
    </p:spTree>
    <p:extLst>
      <p:ext uri="{BB962C8B-B14F-4D97-AF65-F5344CB8AC3E}">
        <p14:creationId xmlns:p14="http://schemas.microsoft.com/office/powerpoint/2010/main" val="113214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B05BF4-7D07-1744-E06B-BF1F41113CB9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9F78FE3-CB8F-E5D9-1C7B-25A613B9F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58D70F-5DC3-FEAB-5FF8-5D085580A72D}"/>
              </a:ext>
            </a:extLst>
          </p:cNvPr>
          <p:cNvSpPr/>
          <p:nvPr userDrawn="1"/>
        </p:nvSpPr>
        <p:spPr>
          <a:xfrm>
            <a:off x="-19895" y="1583871"/>
            <a:ext cx="12231790" cy="3690257"/>
          </a:xfrm>
          <a:prstGeom prst="rect">
            <a:avLst/>
          </a:prstGeom>
          <a:solidFill>
            <a:schemeClr val="accent1">
              <a:lumMod val="25000"/>
              <a:lumOff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3DAF27-F905-B8D2-5828-5288F10D13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305" y="2014538"/>
            <a:ext cx="5497286" cy="2840037"/>
          </a:xfrm>
        </p:spPr>
        <p:txBody>
          <a:bodyPr anchor="ctr" anchorCtr="0">
            <a:normAutofit/>
          </a:bodyPr>
          <a:lstStyle>
            <a:lvl1pPr marL="0" indent="0" algn="l">
              <a:buFontTx/>
              <a:buNone/>
              <a:defRPr sz="5400" b="1" cap="all" baseline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Enter Section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E07F9B80-6F1F-9E1B-7499-58DFA2402D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929" y="1033271"/>
            <a:ext cx="4791456" cy="4791456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GB" dirty="0"/>
              <a:t>Click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38BB66-EEBE-0F08-3072-645A63A9FB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1587" y="6255394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7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FD4D14-A49A-CA0F-21AA-38F8401A6895}"/>
              </a:ext>
            </a:extLst>
          </p:cNvPr>
          <p:cNvSpPr/>
          <p:nvPr userDrawn="1"/>
        </p:nvSpPr>
        <p:spPr>
          <a:xfrm>
            <a:off x="0" y="0"/>
            <a:ext cx="12192000" cy="68659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0">
                <a:schemeClr val="accent3"/>
              </a:gs>
              <a:gs pos="41000">
                <a:schemeClr val="tx2"/>
              </a:gs>
              <a:gs pos="84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B9665F3-57CB-88F3-21AC-3F07EA2BC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58D70F-5DC3-FEAB-5FF8-5D085580A72D}"/>
              </a:ext>
            </a:extLst>
          </p:cNvPr>
          <p:cNvSpPr/>
          <p:nvPr userDrawn="1"/>
        </p:nvSpPr>
        <p:spPr>
          <a:xfrm>
            <a:off x="-19895" y="1583871"/>
            <a:ext cx="12231790" cy="3690257"/>
          </a:xfrm>
          <a:prstGeom prst="rect">
            <a:avLst/>
          </a:prstGeom>
          <a:solidFill>
            <a:schemeClr val="accent1">
              <a:lumMod val="25000"/>
              <a:lumOff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3DAF27-F905-B8D2-5828-5288F10D13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14538"/>
            <a:ext cx="5497286" cy="2840037"/>
          </a:xfrm>
        </p:spPr>
        <p:txBody>
          <a:bodyPr anchor="ctr" anchorCtr="0">
            <a:normAutofit/>
          </a:bodyPr>
          <a:lstStyle>
            <a:lvl1pPr marL="0" indent="0" algn="r">
              <a:buFontTx/>
              <a:buNone/>
              <a:defRPr sz="5400" b="1" cap="all" baseline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lvl="0"/>
            <a:r>
              <a:rPr lang="en-US" dirty="0"/>
              <a:t>Enter Section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E07F9B80-6F1F-9E1B-7499-58DFA2402D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64220" y="1033271"/>
            <a:ext cx="4791456" cy="4791456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GB" dirty="0"/>
              <a:t>Click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642B3E-50CD-6034-3120-1179300E32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1587" y="6255394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3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EF0207-4421-8461-3CAA-FAF8CBEE6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 sz="3600" b="1" cap="all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5480D9B-DC11-1E7C-3BEC-B2D803CF643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1" y="1014984"/>
            <a:ext cx="11104097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857BDB-F953-027B-8607-B05415DA5733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6C573C09-1A48-8722-1225-6B98CA7BBFB8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EADA815-909C-3571-DD21-B555DF2F9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23DE8-2B62-D835-A164-922465EB8BA0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9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D8EB78E-2EC2-7FDC-7C48-DAFE35282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D073C4-D477-DC77-C8B3-10A4969E024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8640" y="1014984"/>
            <a:ext cx="11100816" cy="301752"/>
          </a:xfrm>
        </p:spPr>
        <p:txBody>
          <a:bodyPr>
            <a:noAutofit/>
          </a:bodyPr>
          <a:lstStyle>
            <a:lvl1pPr marL="0" indent="0" algn="ctr">
              <a:buNone/>
              <a:defRPr sz="1600" cap="all" spc="300" baseline="0"/>
            </a:lvl1pPr>
          </a:lstStyle>
          <a:p>
            <a:pPr lvl="0"/>
            <a:r>
              <a:rPr lang="en-US" dirty="0"/>
              <a:t>SUB-TITLE (optional)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504249-2E42-70B7-BE46-227DF56CBF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520" y="1825625"/>
            <a:ext cx="10774679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96E7B-D114-288E-6C3E-431BE1C5CDC4}"/>
              </a:ext>
            </a:extLst>
          </p:cNvPr>
          <p:cNvSpPr txBox="1"/>
          <p:nvPr userDrawn="1"/>
        </p:nvSpPr>
        <p:spPr>
          <a:xfrm>
            <a:off x="9791296" y="6516859"/>
            <a:ext cx="1486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accent1"/>
                </a:solidFill>
              </a:rPr>
              <a:t>COMPANY CONFIDENTIAL</a:t>
            </a:r>
          </a:p>
        </p:txBody>
      </p:sp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48F5F11A-AA46-5E38-D2A0-8EE6D9E0D546}"/>
              </a:ext>
            </a:extLst>
          </p:cNvPr>
          <p:cNvSpPr txBox="1">
            <a:spLocks/>
          </p:cNvSpPr>
          <p:nvPr userDrawn="1"/>
        </p:nvSpPr>
        <p:spPr>
          <a:xfrm>
            <a:off x="11277601" y="6508507"/>
            <a:ext cx="457200" cy="23214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  <a:gs pos="71000">
                <a:schemeClr val="accent2"/>
              </a:gs>
            </a:gsLst>
            <a:lin ang="10800000" scaled="1"/>
            <a:tileRect/>
          </a:gradFill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b="0" i="0" kern="1200">
                <a:solidFill>
                  <a:schemeClr val="bg1">
                    <a:alpha val="70000"/>
                  </a:schemeClr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800" b="1" smtClean="0">
                <a:solidFill>
                  <a:schemeClr val="bg1">
                    <a:alpha val="7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800" b="1" dirty="0">
              <a:solidFill>
                <a:schemeClr val="bg1">
                  <a:alpha val="7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F984A0-917F-E6C0-13D1-5EBF69FEC172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00800"/>
            <a:ext cx="112776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D5AAC7E7-7F4E-5F4C-6E09-B71C3DD387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465301"/>
            <a:ext cx="1188720" cy="3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4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31C8AD-870E-C4DE-F7C5-23F14C33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11277600" cy="585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C1F29-DC13-D856-AB57-1E319B6D6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825625"/>
            <a:ext cx="1127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71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38" r:id="rId2"/>
    <p:sldLayoutId id="2147483941" r:id="rId3"/>
    <p:sldLayoutId id="2147483942" r:id="rId4"/>
    <p:sldLayoutId id="2147483936" r:id="rId5"/>
    <p:sldLayoutId id="2147483927" r:id="rId6"/>
    <p:sldLayoutId id="2147483926" r:id="rId7"/>
    <p:sldLayoutId id="2147483664" r:id="rId8"/>
    <p:sldLayoutId id="2147483650" r:id="rId9"/>
    <p:sldLayoutId id="2147483785" r:id="rId10"/>
    <p:sldLayoutId id="2147483653" r:id="rId11"/>
    <p:sldLayoutId id="2147483680" r:id="rId12"/>
    <p:sldLayoutId id="2147483655" r:id="rId13"/>
    <p:sldLayoutId id="2147483937" r:id="rId14"/>
    <p:sldLayoutId id="2147483666" r:id="rId15"/>
    <p:sldLayoutId id="2147483805" r:id="rId16"/>
    <p:sldLayoutId id="2147483807" r:id="rId17"/>
    <p:sldLayoutId id="2147483809" r:id="rId18"/>
    <p:sldLayoutId id="2147483811" r:id="rId19"/>
    <p:sldLayoutId id="2147483663" r:id="rId20"/>
    <p:sldLayoutId id="2147483813" r:id="rId21"/>
    <p:sldLayoutId id="2147483815" r:id="rId22"/>
    <p:sldLayoutId id="2147483817" r:id="rId23"/>
    <p:sldLayoutId id="2147483819" r:id="rId24"/>
    <p:sldLayoutId id="2147483821" r:id="rId25"/>
    <p:sldLayoutId id="2147483823" r:id="rId26"/>
    <p:sldLayoutId id="2147483825" r:id="rId27"/>
    <p:sldLayoutId id="2147483827" r:id="rId28"/>
    <p:sldLayoutId id="2147483829" r:id="rId29"/>
    <p:sldLayoutId id="2147483831" r:id="rId30"/>
    <p:sldLayoutId id="2147483833" r:id="rId31"/>
    <p:sldLayoutId id="2147483835" r:id="rId32"/>
    <p:sldLayoutId id="2147483736" r:id="rId33"/>
    <p:sldLayoutId id="2147483796" r:id="rId34"/>
    <p:sldLayoutId id="2147483798" r:id="rId35"/>
    <p:sldLayoutId id="2147483783" r:id="rId36"/>
    <p:sldLayoutId id="2147483683" r:id="rId37"/>
    <p:sldLayoutId id="2147483688" r:id="rId38"/>
    <p:sldLayoutId id="2147483779" r:id="rId39"/>
    <p:sldLayoutId id="2147483784" r:id="rId40"/>
    <p:sldLayoutId id="2147483681" r:id="rId41"/>
    <p:sldLayoutId id="2147483682" r:id="rId42"/>
    <p:sldLayoutId id="2147483672" r:id="rId43"/>
    <p:sldLayoutId id="2147483677" r:id="rId44"/>
    <p:sldLayoutId id="2147483789" r:id="rId45"/>
    <p:sldLayoutId id="2147483678" r:id="rId46"/>
    <p:sldLayoutId id="2147483836" r:id="rId47"/>
    <p:sldLayoutId id="2147483932" r:id="rId48"/>
    <p:sldLayoutId id="2147483933" r:id="rId49"/>
    <p:sldLayoutId id="2147483934" r:id="rId50"/>
    <p:sldLayoutId id="2147483935" r:id="rId51"/>
    <p:sldLayoutId id="2147483944" r:id="rId52"/>
    <p:sldLayoutId id="2147483945" r:id="rId53"/>
    <p:sldLayoutId id="2147483946" r:id="rId54"/>
    <p:sldLayoutId id="2147483948" r:id="rId55"/>
    <p:sldLayoutId id="2147483949" r:id="rId56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392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88" userDrawn="1">
          <p15:clr>
            <a:srgbClr val="A4A3A4"/>
          </p15:clr>
        </p15:guide>
        <p15:guide id="6" orient="horz" pos="403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3.GIF"/><Relationship Id="rId7" Type="http://schemas.openxmlformats.org/officeDocument/2006/relationships/oleObject" Target="../embeddings/oleObject2.bin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GIF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57230-B663-A917-0438-211E4BE97C9E}"/>
              </a:ext>
            </a:extLst>
          </p:cNvPr>
          <p:cNvSpPr txBox="1"/>
          <p:nvPr/>
        </p:nvSpPr>
        <p:spPr>
          <a:xfrm>
            <a:off x="1189820" y="3505276"/>
            <a:ext cx="395172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2D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VENUE &amp; </a:t>
            </a:r>
            <a:r>
              <a:rPr lang="en-US" sz="3500" dirty="0">
                <a:solidFill>
                  <a:srgbClr val="002D5B"/>
                </a:solidFill>
                <a:latin typeface="Arial" panose="020B0604020202020204"/>
              </a:rPr>
              <a:t>MACRO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2D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ANTENNAS</a:t>
            </a:r>
          </a:p>
        </p:txBody>
      </p:sp>
      <p:sp>
        <p:nvSpPr>
          <p:cNvPr id="6" name="Shape 180">
            <a:extLst>
              <a:ext uri="{FF2B5EF4-FFF2-40B4-BE49-F238E27FC236}">
                <a16:creationId xmlns:a16="http://schemas.microsoft.com/office/drawing/2014/main" id="{2A739501-F607-286D-23A6-79D5377E81C3}"/>
              </a:ext>
            </a:extLst>
          </p:cNvPr>
          <p:cNvSpPr/>
          <p:nvPr/>
        </p:nvSpPr>
        <p:spPr>
          <a:xfrm>
            <a:off x="673296" y="2268415"/>
            <a:ext cx="120610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r" defTabSz="821531">
              <a:defRPr sz="44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D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Lato Regular"/>
              </a:rPr>
              <a:t>META LENS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D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33FB14-B50C-D362-6C4B-74D9DF7D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153" y="1557950"/>
            <a:ext cx="6442848" cy="371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9FF8D-BD31-DBC2-DAD9-A766A8A1E9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504" y="2268415"/>
            <a:ext cx="5491649" cy="1634150"/>
          </a:xfrm>
        </p:spPr>
        <p:txBody>
          <a:bodyPr/>
          <a:lstStyle/>
          <a:p>
            <a:r>
              <a:rPr lang="en-US" dirty="0"/>
              <a:t>CLEANBEAM</a:t>
            </a:r>
          </a:p>
        </p:txBody>
      </p:sp>
    </p:spTree>
    <p:extLst>
      <p:ext uri="{BB962C8B-B14F-4D97-AF65-F5344CB8AC3E}">
        <p14:creationId xmlns:p14="http://schemas.microsoft.com/office/powerpoint/2010/main" val="3082593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932BB-9CEA-F1B7-EA6C-B9B7EAB20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89034"/>
            <a:ext cx="11277600" cy="585216"/>
          </a:xfrm>
        </p:spPr>
        <p:txBody>
          <a:bodyPr/>
          <a:lstStyle/>
          <a:p>
            <a:r>
              <a:rPr lang="en-US" dirty="0"/>
              <a:t>V17-001-01-A0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E0EF-2E27-78E5-D543-7CCBBB10EB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1" y="846818"/>
            <a:ext cx="11104097" cy="3017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2T2R Lens Antenna </a:t>
            </a:r>
            <a:r>
              <a:rPr lang="en-US" b="1" dirty="0">
                <a:solidFill>
                  <a:srgbClr val="FF0000"/>
                </a:solidFill>
              </a:rPr>
              <a:t>17°x 17°</a:t>
            </a:r>
          </a:p>
          <a:p>
            <a:endParaRPr lang="en-US" dirty="0"/>
          </a:p>
        </p:txBody>
      </p:sp>
      <p:pic>
        <p:nvPicPr>
          <p:cNvPr id="5" name="Picture 4" descr="A white object with a metal pole&#10;&#10;Description automatically generated">
            <a:extLst>
              <a:ext uri="{FF2B5EF4-FFF2-40B4-BE49-F238E27FC236}">
                <a16:creationId xmlns:a16="http://schemas.microsoft.com/office/drawing/2014/main" id="{AB32693B-0A94-495B-CDFE-1C79CC05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15" y="3405368"/>
            <a:ext cx="2023867" cy="2918706"/>
          </a:xfrm>
          <a:prstGeom prst="rect">
            <a:avLst/>
          </a:prstGeom>
        </p:spPr>
      </p:pic>
      <p:pic>
        <p:nvPicPr>
          <p:cNvPr id="7" name="Picture 6" descr="A close-up of a metal object&#10;&#10;Description automatically generated">
            <a:extLst>
              <a:ext uri="{FF2B5EF4-FFF2-40B4-BE49-F238E27FC236}">
                <a16:creationId xmlns:a16="http://schemas.microsoft.com/office/drawing/2014/main" id="{9EBED089-8791-3530-9F6A-698759540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3718" y="3496808"/>
            <a:ext cx="1954058" cy="2735826"/>
          </a:xfrm>
          <a:prstGeom prst="rect">
            <a:avLst/>
          </a:prstGeom>
        </p:spPr>
      </p:pic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A95ADE33-89DB-169E-0762-8321C5387637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1432033"/>
          <a:ext cx="7315200" cy="4509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53033813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8090527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34249019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430095597"/>
                    </a:ext>
                  </a:extLst>
                </a:gridCol>
              </a:tblGrid>
              <a:tr h="265274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ELECTRICAL SPECIFICATIONS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822600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Frequency Range (MHz)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3300-4000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8213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3300-3550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3550-3700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3700-4000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319011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Polarization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±45°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277408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Gain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dBi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18.5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18.4 ± 0.1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18.5 ± 0.4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07671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Azimuth Beamwidth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18.5° ± 1°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17° ± 1°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16° ± 0.5°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61514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Elevation Beamwidth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18.5° ± 1°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17° ± 1°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16° ± 0.5°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99864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VSWR (Return Loss 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1.5:1 (-14)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052643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Front-to-Back Ratio, 180° ± 30°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&gt; 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919177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Sidelobe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02817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Isolation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613356"/>
                  </a:ext>
                </a:extLst>
              </a:tr>
              <a:tr h="265274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MECHANICAL SPECIFICATIONS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2304380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Length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280 mm (11.0 in)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1230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 mm (11.0 in)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120715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Depth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276 mm (10.9 in)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47473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Weight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3.1 kg (6.9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lb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370896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Connector Type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(2x) 4.3-10 Female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52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63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932BB-9CEA-F1B7-EA6C-B9B7EAB20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2" y="221226"/>
            <a:ext cx="11277600" cy="585216"/>
          </a:xfrm>
        </p:spPr>
        <p:txBody>
          <a:bodyPr/>
          <a:lstStyle/>
          <a:p>
            <a:r>
              <a:rPr lang="en-US" dirty="0"/>
              <a:t>V35-001-01-A0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E0EF-2E27-78E5-D543-7CCBBB10EB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0172" y="779010"/>
            <a:ext cx="11104097" cy="3017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2T2R Lens Antenna </a:t>
            </a:r>
            <a:r>
              <a:rPr lang="en-US" b="1" dirty="0">
                <a:solidFill>
                  <a:srgbClr val="FF0000"/>
                </a:solidFill>
              </a:rPr>
              <a:t>35°x 35°</a:t>
            </a:r>
          </a:p>
        </p:txBody>
      </p:sp>
      <p:pic>
        <p:nvPicPr>
          <p:cNvPr id="5" name="Picture 4" descr="A white object with a metal pole&#10;&#10;Description automatically generated">
            <a:extLst>
              <a:ext uri="{FF2B5EF4-FFF2-40B4-BE49-F238E27FC236}">
                <a16:creationId xmlns:a16="http://schemas.microsoft.com/office/drawing/2014/main" id="{AB32693B-0A94-495B-CDFE-1C79CC05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46" y="3337560"/>
            <a:ext cx="2023867" cy="2918706"/>
          </a:xfrm>
          <a:prstGeom prst="rect">
            <a:avLst/>
          </a:prstGeom>
        </p:spPr>
      </p:pic>
      <p:pic>
        <p:nvPicPr>
          <p:cNvPr id="7" name="Picture 6" descr="A close-up of a metal object&#10;&#10;Description automatically generated">
            <a:extLst>
              <a:ext uri="{FF2B5EF4-FFF2-40B4-BE49-F238E27FC236}">
                <a16:creationId xmlns:a16="http://schemas.microsoft.com/office/drawing/2014/main" id="{9EBED089-8791-3530-9F6A-698759540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5249" y="3429000"/>
            <a:ext cx="1954058" cy="2735826"/>
          </a:xfrm>
          <a:prstGeom prst="rect">
            <a:avLst/>
          </a:prstGeom>
        </p:spPr>
      </p:pic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A95ADE33-89DB-169E-0762-8321C5387637}"/>
              </a:ext>
            </a:extLst>
          </p:cNvPr>
          <p:cNvGraphicFramePr>
            <a:graphicFrameLocks noGrp="1"/>
          </p:cNvGraphicFramePr>
          <p:nvPr/>
        </p:nvGraphicFramePr>
        <p:xfrm>
          <a:off x="2469931" y="1364225"/>
          <a:ext cx="7315200" cy="4509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53033813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8090527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34249019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430095597"/>
                    </a:ext>
                  </a:extLst>
                </a:gridCol>
              </a:tblGrid>
              <a:tr h="265274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ELECTRICAL SPECIFICATIONS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822600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Frequency Range (MHz)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3300-4000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8213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3300-3550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3550-3700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3700-4000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319011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Polarization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±45°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277408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Gain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dBi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11.9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± 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 ± 0.7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07671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Azimuth Beamwidth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41° ± 2°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40° ± 2°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36° ± 3°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61514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Elevation Beamwidth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41° ± 2°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40° ± 2°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36° ± 3°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99864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VSWR (Return Loss 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1.5:1 (-14)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052643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Front-to-Back Ratio, 180° ± 30°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919177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Sidelobe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02817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Isolation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613356"/>
                  </a:ext>
                </a:extLst>
              </a:tr>
              <a:tr h="265274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MECHANICAL SPECIFICATIONS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2304380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Length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 mm (4.7 in)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1230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mm (4.7 in)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120715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Depth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 mm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(4.7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47473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Weight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370896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Connector Type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(2x) 4.3-10 Female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52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48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932BB-9CEA-F1B7-EA6C-B9B7EAB20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99545"/>
            <a:ext cx="11277600" cy="585216"/>
          </a:xfrm>
        </p:spPr>
        <p:txBody>
          <a:bodyPr/>
          <a:lstStyle/>
          <a:p>
            <a:r>
              <a:rPr lang="en-US" dirty="0"/>
              <a:t>V50-001-01-A0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E0EF-2E27-78E5-D543-7CCBBB10EB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1" y="857329"/>
            <a:ext cx="11104097" cy="301752"/>
          </a:xfrm>
        </p:spPr>
        <p:txBody>
          <a:bodyPr/>
          <a:lstStyle/>
          <a:p>
            <a:r>
              <a:rPr lang="en-US" dirty="0"/>
              <a:t>Sharp Roll-Off 2T2R Lens Antenna - </a:t>
            </a:r>
            <a:r>
              <a:rPr lang="en-US" b="1" dirty="0">
                <a:solidFill>
                  <a:srgbClr val="FF0000"/>
                </a:solidFill>
              </a:rPr>
              <a:t>50° x 50°</a:t>
            </a:r>
          </a:p>
        </p:txBody>
      </p:sp>
      <p:pic>
        <p:nvPicPr>
          <p:cNvPr id="5" name="Picture 4" descr="A white object with a metal pole&#10;&#10;Description automatically generated">
            <a:extLst>
              <a:ext uri="{FF2B5EF4-FFF2-40B4-BE49-F238E27FC236}">
                <a16:creationId xmlns:a16="http://schemas.microsoft.com/office/drawing/2014/main" id="{AB32693B-0A94-495B-CDFE-1C79CC05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15" y="3415879"/>
            <a:ext cx="2023867" cy="2918706"/>
          </a:xfrm>
          <a:prstGeom prst="rect">
            <a:avLst/>
          </a:prstGeom>
        </p:spPr>
      </p:pic>
      <p:pic>
        <p:nvPicPr>
          <p:cNvPr id="7" name="Picture 6" descr="A close-up of a metal object&#10;&#10;Description automatically generated">
            <a:extLst>
              <a:ext uri="{FF2B5EF4-FFF2-40B4-BE49-F238E27FC236}">
                <a16:creationId xmlns:a16="http://schemas.microsoft.com/office/drawing/2014/main" id="{9EBED089-8791-3530-9F6A-698759540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3718" y="3507319"/>
            <a:ext cx="1954058" cy="2735826"/>
          </a:xfrm>
          <a:prstGeom prst="rect">
            <a:avLst/>
          </a:prstGeom>
        </p:spPr>
      </p:pic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A95ADE33-89DB-169E-0762-8321C5387637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1442544"/>
          <a:ext cx="7315200" cy="4509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53033813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8090527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34249019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430095597"/>
                    </a:ext>
                  </a:extLst>
                </a:gridCol>
              </a:tblGrid>
              <a:tr h="265274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ELECTRICAL SPECIFICATIONS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822600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Frequency Range (MHz)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3300-4000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8213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3300-3550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3550-3700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3700-4000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319011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Polarization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±45°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277408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Gain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dBi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10.9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± 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11.5 ± 0.6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07671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Azimuth Beamwidth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49° ± 2°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50° ± 1°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51° ± 1°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61514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Elevation Beamwidth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49° ± 2°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50° ± 1°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51° ± 1°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99864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VSWR (Return Loss 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1.5:1 (-14)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052643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Front-to-Back Ratio, 180° ± 30°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919177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Sidelobe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02817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Isolation (dB)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613356"/>
                  </a:ext>
                </a:extLst>
              </a:tr>
              <a:tr h="265274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MECHANICAL SPECIFICATIONS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2304380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Length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260 mm (10.3)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12302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Width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 mm (10.3)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1207159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Depth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 mm (5.9)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47473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Weight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370896"/>
                  </a:ext>
                </a:extLst>
              </a:tr>
              <a:tr h="2652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Connector Type</a:t>
                      </a:r>
                    </a:p>
                  </a:txBody>
                  <a:tcPr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(2x) 4.3-10 Female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52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26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D666E3-A9C7-1FC2-8CC1-F2D3725D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11277600" cy="585216"/>
          </a:xfrm>
        </p:spPr>
        <p:txBody>
          <a:bodyPr/>
          <a:lstStyle/>
          <a:p>
            <a:r>
              <a:rPr lang="en-US" dirty="0"/>
              <a:t>AAS 4-beam Macro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F007D6-88DC-0D08-B316-F36F3594D8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1" y="1014984"/>
            <a:ext cx="11104097" cy="301752"/>
          </a:xfrm>
        </p:spPr>
        <p:txBody>
          <a:bodyPr/>
          <a:lstStyle/>
          <a:p>
            <a:r>
              <a:rPr lang="en-US" dirty="0"/>
              <a:t>concept</a:t>
            </a:r>
          </a:p>
        </p:txBody>
      </p:sp>
      <p:pic>
        <p:nvPicPr>
          <p:cNvPr id="7" name="Picture 6" descr="3D_Animation_Steer_03">
            <a:extLst>
              <a:ext uri="{FF2B5EF4-FFF2-40B4-BE49-F238E27FC236}">
                <a16:creationId xmlns:a16="http://schemas.microsoft.com/office/drawing/2014/main" id="{AF448D95-9074-6C91-3F7C-F54B1E4082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28"/>
          <a:stretch/>
        </p:blipFill>
        <p:spPr>
          <a:xfrm>
            <a:off x="9334076" y="2906141"/>
            <a:ext cx="2719459" cy="3228975"/>
          </a:xfrm>
          <a:prstGeom prst="rect">
            <a:avLst/>
          </a:prstGeom>
        </p:spPr>
      </p:pic>
      <p:pic>
        <p:nvPicPr>
          <p:cNvPr id="8" name="Picture 7" descr="3D_Animation_Steer_02">
            <a:extLst>
              <a:ext uri="{FF2B5EF4-FFF2-40B4-BE49-F238E27FC236}">
                <a16:creationId xmlns:a16="http://schemas.microsoft.com/office/drawing/2014/main" id="{B7E5ECBE-5AC4-4789-AF00-91B951CE6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13"/>
          <a:stretch/>
        </p:blipFill>
        <p:spPr>
          <a:xfrm>
            <a:off x="6554301" y="2934081"/>
            <a:ext cx="2553470" cy="32289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665DE0-F619-6339-7B55-4EF17A76C1B6}"/>
              </a:ext>
            </a:extLst>
          </p:cNvPr>
          <p:cNvCxnSpPr/>
          <p:nvPr/>
        </p:nvCxnSpPr>
        <p:spPr>
          <a:xfrm flipH="1" flipV="1">
            <a:off x="6621746" y="3318256"/>
            <a:ext cx="717550" cy="1142365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B56802-3BEA-9FA1-3CCA-3FF9462AADDA}"/>
              </a:ext>
            </a:extLst>
          </p:cNvPr>
          <p:cNvCxnSpPr/>
          <p:nvPr/>
        </p:nvCxnSpPr>
        <p:spPr>
          <a:xfrm flipH="1" flipV="1">
            <a:off x="7291036" y="3076956"/>
            <a:ext cx="717550" cy="1142365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0A9147-27BE-544D-A64D-74688C192C41}"/>
              </a:ext>
            </a:extLst>
          </p:cNvPr>
          <p:cNvCxnSpPr/>
          <p:nvPr/>
        </p:nvCxnSpPr>
        <p:spPr>
          <a:xfrm flipH="1" flipV="1">
            <a:off x="6932261" y="3207131"/>
            <a:ext cx="717550" cy="1142365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9FFCA0-129E-10D8-84FC-BD46826D314F}"/>
              </a:ext>
            </a:extLst>
          </p:cNvPr>
          <p:cNvCxnSpPr/>
          <p:nvPr/>
        </p:nvCxnSpPr>
        <p:spPr>
          <a:xfrm flipV="1">
            <a:off x="9668476" y="3123946"/>
            <a:ext cx="454660" cy="1113790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C3F2B2-EEC4-E416-A201-FD510B81892F}"/>
              </a:ext>
            </a:extLst>
          </p:cNvPr>
          <p:cNvCxnSpPr/>
          <p:nvPr/>
        </p:nvCxnSpPr>
        <p:spPr>
          <a:xfrm flipV="1">
            <a:off x="10404441" y="3318256"/>
            <a:ext cx="508000" cy="1168400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CC8E57-759E-4F22-53D7-E2999B453EE0}"/>
              </a:ext>
            </a:extLst>
          </p:cNvPr>
          <p:cNvCxnSpPr/>
          <p:nvPr/>
        </p:nvCxnSpPr>
        <p:spPr>
          <a:xfrm flipV="1">
            <a:off x="10090751" y="3156331"/>
            <a:ext cx="475615" cy="1200785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C62D1DA-A008-2F58-85CC-2D9C94231C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48" y="3771900"/>
            <a:ext cx="4843682" cy="222108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ABC4F65-3B97-72AB-D353-020E89F5AEB3}"/>
              </a:ext>
            </a:extLst>
          </p:cNvPr>
          <p:cNvGrpSpPr/>
          <p:nvPr/>
        </p:nvGrpSpPr>
        <p:grpSpPr>
          <a:xfrm>
            <a:off x="1977145" y="1688961"/>
            <a:ext cx="2330729" cy="1910519"/>
            <a:chOff x="1623678" y="1192530"/>
            <a:chExt cx="2330729" cy="191051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154DF3C-25E5-4887-92B7-27A14665A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900000">
              <a:off x="1998084" y="1192530"/>
              <a:ext cx="1148197" cy="174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151D5F2-FEBB-5A04-09F4-AC5D101E8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800000">
              <a:off x="1623678" y="1330440"/>
              <a:ext cx="1148197" cy="174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D7999BFA-828F-581C-C96B-104E148F3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2423668" y="1225384"/>
              <a:ext cx="1148197" cy="174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04824D90-EE6B-018B-D893-DA08910FE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00000">
              <a:off x="2806210" y="1361245"/>
              <a:ext cx="1148197" cy="174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23F8CC-3D01-A48E-6D58-71B6F5AADE44}"/>
              </a:ext>
            </a:extLst>
          </p:cNvPr>
          <p:cNvGrpSpPr/>
          <p:nvPr/>
        </p:nvGrpSpPr>
        <p:grpSpPr>
          <a:xfrm>
            <a:off x="481269" y="2070193"/>
            <a:ext cx="5365953" cy="1877665"/>
            <a:chOff x="481269" y="2070193"/>
            <a:chExt cx="5365953" cy="187766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3F53F57-8960-F66B-2E96-3A7A2E233E51}"/>
                </a:ext>
              </a:extLst>
            </p:cNvPr>
            <p:cNvGrpSpPr/>
            <p:nvPr/>
          </p:nvGrpSpPr>
          <p:grpSpPr>
            <a:xfrm>
              <a:off x="481269" y="2094917"/>
              <a:ext cx="1511913" cy="1852941"/>
              <a:chOff x="481269" y="2094917"/>
              <a:chExt cx="1511913" cy="1852941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0088375B-F0A9-3882-9A85-11804BFE59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900000">
                <a:off x="844985" y="2094917"/>
                <a:ext cx="1148197" cy="1741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E8DD61D1-1B28-775D-B50C-94359A4AC6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00000">
                <a:off x="481269" y="2206054"/>
                <a:ext cx="1148197" cy="1741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D56254E-00F7-8B34-A815-1B4521A5084E}"/>
                </a:ext>
              </a:extLst>
            </p:cNvPr>
            <p:cNvGrpSpPr/>
            <p:nvPr/>
          </p:nvGrpSpPr>
          <p:grpSpPr>
            <a:xfrm>
              <a:off x="4316483" y="2070193"/>
              <a:ext cx="1530739" cy="1877665"/>
              <a:chOff x="4406854" y="2112833"/>
              <a:chExt cx="1530739" cy="1877665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080091D0-318F-0E28-F0C4-F022490B6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00000">
                <a:off x="4406854" y="2112833"/>
                <a:ext cx="1148197" cy="1741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9C4FA8A9-CBD5-A7E1-8DAF-19BDD24D4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00000">
                <a:off x="4789396" y="2248694"/>
                <a:ext cx="1148197" cy="1741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099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85C2A5-EB8C-E1A4-A457-957925C6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11277600" cy="585216"/>
          </a:xfrm>
        </p:spPr>
        <p:txBody>
          <a:bodyPr/>
          <a:lstStyle/>
          <a:p>
            <a:r>
              <a:rPr lang="en-US" dirty="0"/>
              <a:t>AAS 4-beam Macro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CBF3D1-1B41-08CD-3068-10FDBE6406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1014984"/>
            <a:ext cx="11100816" cy="301752"/>
          </a:xfrm>
        </p:spPr>
        <p:txBody>
          <a:bodyPr/>
          <a:lstStyle/>
          <a:p>
            <a:r>
              <a:rPr lang="en-US" dirty="0"/>
              <a:t>concept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D12CE6-B526-EE13-E01E-908E7D7477E2}"/>
              </a:ext>
            </a:extLst>
          </p:cNvPr>
          <p:cNvSpPr txBox="1"/>
          <p:nvPr/>
        </p:nvSpPr>
        <p:spPr>
          <a:xfrm>
            <a:off x="885119" y="595881"/>
            <a:ext cx="1836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Symbol" panose="05050102010706020507" pitchFamily="18" charset="2"/>
              </a:rPr>
              <a:t>17 HBW</a:t>
            </a:r>
            <a:endParaRPr lang="en-US" b="1" dirty="0"/>
          </a:p>
          <a:p>
            <a:r>
              <a:rPr lang="en-US" b="1" dirty="0"/>
              <a:t>8.5</a:t>
            </a:r>
            <a:r>
              <a:rPr lang="en-US" b="1" dirty="0">
                <a:sym typeface="Symbol" panose="05050102010706020507" pitchFamily="18" charset="2"/>
              </a:rPr>
              <a:t> VBW</a:t>
            </a:r>
          </a:p>
          <a:p>
            <a:r>
              <a:rPr lang="en-US" b="1" dirty="0"/>
              <a:t>0</a:t>
            </a:r>
            <a:r>
              <a:rPr lang="en-US" b="1" dirty="0">
                <a:sym typeface="Symbol" panose="05050102010706020507" pitchFamily="18" charset="2"/>
              </a:rPr>
              <a:t> - 12 EDT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3B1133-8B6C-AB64-F775-AF83A0D03F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022" y="1519211"/>
            <a:ext cx="3330226" cy="4710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7BBDBF-ED3F-8B75-F501-2B96F14A75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154" y="2443136"/>
            <a:ext cx="4805731" cy="28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8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A0897-CDA8-87B4-80C5-559DF33A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AAS 4-beam Macro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6775-C6D8-8432-545A-059B0F50ECE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CONCEPT</a:t>
            </a:r>
          </a:p>
        </p:txBody>
      </p:sp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B19BAE25-9C5C-8527-5D5B-4518667D5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1510588"/>
            <a:ext cx="12192000" cy="46256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C0683B-99C5-9148-383B-64BB51C1318F}"/>
              </a:ext>
            </a:extLst>
          </p:cNvPr>
          <p:cNvGrpSpPr/>
          <p:nvPr/>
        </p:nvGrpSpPr>
        <p:grpSpPr>
          <a:xfrm>
            <a:off x="1038112" y="-678846"/>
            <a:ext cx="7123756" cy="7123720"/>
            <a:chOff x="1038112" y="-678846"/>
            <a:chExt cx="7123756" cy="71237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C565F5-40BA-F24B-3F3A-2118FAFA98E5}"/>
                </a:ext>
              </a:extLst>
            </p:cNvPr>
            <p:cNvGrpSpPr/>
            <p:nvPr/>
          </p:nvGrpSpPr>
          <p:grpSpPr>
            <a:xfrm>
              <a:off x="1856037" y="2835675"/>
              <a:ext cx="2783181" cy="2200381"/>
              <a:chOff x="1859576" y="2890157"/>
              <a:chExt cx="2783181" cy="220038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8755D63-22A9-BEE8-77CC-43B80F20088A}"/>
                  </a:ext>
                </a:extLst>
              </p:cNvPr>
              <p:cNvGrpSpPr/>
              <p:nvPr/>
            </p:nvGrpSpPr>
            <p:grpSpPr>
              <a:xfrm>
                <a:off x="1859576" y="2890157"/>
                <a:ext cx="2783181" cy="2200381"/>
                <a:chOff x="1859576" y="2890157"/>
                <a:chExt cx="2783181" cy="2200381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06F1B89-8959-2872-B204-A560E4148CFC}"/>
                    </a:ext>
                  </a:extLst>
                </p:cNvPr>
                <p:cNvSpPr/>
                <p:nvPr/>
              </p:nvSpPr>
              <p:spPr>
                <a:xfrm>
                  <a:off x="1865018" y="2890157"/>
                  <a:ext cx="2777739" cy="2200381"/>
                </a:xfrm>
                <a:custGeom>
                  <a:avLst/>
                  <a:gdLst>
                    <a:gd name="connsiteX0" fmla="*/ 2777739 w 2777739"/>
                    <a:gd name="connsiteY0" fmla="*/ 0 h 2200381"/>
                    <a:gd name="connsiteX1" fmla="*/ 1546121 w 2777739"/>
                    <a:gd name="connsiteY1" fmla="*/ 1933858 h 2200381"/>
                    <a:gd name="connsiteX2" fmla="*/ 1533396 w 2777739"/>
                    <a:gd name="connsiteY2" fmla="*/ 1979035 h 2200381"/>
                    <a:gd name="connsiteX3" fmla="*/ 774566 w 2777739"/>
                    <a:gd name="connsiteY3" fmla="*/ 2200381 h 2200381"/>
                    <a:gd name="connsiteX4" fmla="*/ 0 w 2777739"/>
                    <a:gd name="connsiteY4" fmla="*/ 1923166 h 2200381"/>
                    <a:gd name="connsiteX5" fmla="*/ 132284 w 2777739"/>
                    <a:gd name="connsiteY5" fmla="*/ 1768173 h 2200381"/>
                    <a:gd name="connsiteX6" fmla="*/ 132577 w 2777739"/>
                    <a:gd name="connsiteY6" fmla="*/ 1768045 h 2200381"/>
                    <a:gd name="connsiteX7" fmla="*/ 170611 w 2777739"/>
                    <a:gd name="connsiteY7" fmla="*/ 1741714 h 2200381"/>
                    <a:gd name="connsiteX8" fmla="*/ 168602 w 2777739"/>
                    <a:gd name="connsiteY8" fmla="*/ 1744728 h 2200381"/>
                    <a:gd name="connsiteX9" fmla="*/ 135865 w 2777739"/>
                    <a:gd name="connsiteY9" fmla="*/ 1766619 h 2200381"/>
                    <a:gd name="connsiteX10" fmla="*/ 161389 w 2777739"/>
                    <a:gd name="connsiteY10" fmla="*/ 1755547 h 2200381"/>
                    <a:gd name="connsiteX11" fmla="*/ 168602 w 2777739"/>
                    <a:gd name="connsiteY11" fmla="*/ 1744728 h 2200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7739" h="2200381">
                      <a:moveTo>
                        <a:pt x="2777739" y="0"/>
                      </a:moveTo>
                      <a:lnTo>
                        <a:pt x="1546121" y="1933858"/>
                      </a:lnTo>
                      <a:lnTo>
                        <a:pt x="1533396" y="1979035"/>
                      </a:lnTo>
                      <a:cubicBezTo>
                        <a:pt x="1461170" y="2105357"/>
                        <a:pt x="1148875" y="2200381"/>
                        <a:pt x="774566" y="2200381"/>
                      </a:cubicBezTo>
                      <a:cubicBezTo>
                        <a:pt x="346785" y="2200381"/>
                        <a:pt x="0" y="2076268"/>
                        <a:pt x="0" y="1923166"/>
                      </a:cubicBezTo>
                      <a:cubicBezTo>
                        <a:pt x="0" y="1865753"/>
                        <a:pt x="48767" y="1812416"/>
                        <a:pt x="132284" y="1768173"/>
                      </a:cubicBezTo>
                      <a:lnTo>
                        <a:pt x="132577" y="1768045"/>
                      </a:lnTo>
                      <a:lnTo>
                        <a:pt x="170611" y="1741714"/>
                      </a:lnTo>
                      <a:lnTo>
                        <a:pt x="168602" y="1744728"/>
                      </a:lnTo>
                      <a:lnTo>
                        <a:pt x="135865" y="1766619"/>
                      </a:lnTo>
                      <a:lnTo>
                        <a:pt x="161389" y="1755547"/>
                      </a:lnTo>
                      <a:lnTo>
                        <a:pt x="168602" y="1744728"/>
                      </a:lnTo>
                      <a:close/>
                    </a:path>
                  </a:pathLst>
                </a:custGeom>
                <a:solidFill>
                  <a:srgbClr val="A91F2E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33D65D09-9B2B-A805-EB6F-4AF1843FE062}"/>
                    </a:ext>
                  </a:extLst>
                </p:cNvPr>
                <p:cNvSpPr/>
                <p:nvPr/>
              </p:nvSpPr>
              <p:spPr>
                <a:xfrm>
                  <a:off x="1859576" y="4533965"/>
                  <a:ext cx="1563630" cy="556572"/>
                </a:xfrm>
                <a:prstGeom prst="ellipse">
                  <a:avLst/>
                </a:prstGeom>
                <a:solidFill>
                  <a:srgbClr val="A91F2E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6C8C7C8-9A72-8360-57A2-145168645563}"/>
                  </a:ext>
                </a:extLst>
              </p:cNvPr>
              <p:cNvGrpSpPr/>
              <p:nvPr/>
            </p:nvGrpSpPr>
            <p:grpSpPr>
              <a:xfrm>
                <a:off x="3039899" y="2890157"/>
                <a:ext cx="1602858" cy="2200381"/>
                <a:chOff x="3039899" y="2890157"/>
                <a:chExt cx="1602858" cy="2200381"/>
              </a:xfrm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873015AB-A510-1110-D346-93E2266F5D0D}"/>
                    </a:ext>
                  </a:extLst>
                </p:cNvPr>
                <p:cNvSpPr/>
                <p:nvPr/>
              </p:nvSpPr>
              <p:spPr>
                <a:xfrm>
                  <a:off x="3045341" y="2890157"/>
                  <a:ext cx="1597416" cy="2200381"/>
                </a:xfrm>
                <a:custGeom>
                  <a:avLst/>
                  <a:gdLst>
                    <a:gd name="connsiteX0" fmla="*/ 1597416 w 1597416"/>
                    <a:gd name="connsiteY0" fmla="*/ 0 h 2200381"/>
                    <a:gd name="connsiteX1" fmla="*/ 1543105 w 1597416"/>
                    <a:gd name="connsiteY1" fmla="*/ 1890065 h 2200381"/>
                    <a:gd name="connsiteX2" fmla="*/ 1545133 w 1597416"/>
                    <a:gd name="connsiteY2" fmla="*/ 1894823 h 2200381"/>
                    <a:gd name="connsiteX3" fmla="*/ 1549132 w 1597416"/>
                    <a:gd name="connsiteY3" fmla="*/ 1923166 h 2200381"/>
                    <a:gd name="connsiteX4" fmla="*/ 774566 w 1597416"/>
                    <a:gd name="connsiteY4" fmla="*/ 2200381 h 2200381"/>
                    <a:gd name="connsiteX5" fmla="*/ 0 w 1597416"/>
                    <a:gd name="connsiteY5" fmla="*/ 1923166 h 2200381"/>
                    <a:gd name="connsiteX6" fmla="*/ 60869 w 1597416"/>
                    <a:gd name="connsiteY6" fmla="*/ 1815262 h 2200381"/>
                    <a:gd name="connsiteX7" fmla="*/ 66735 w 1597416"/>
                    <a:gd name="connsiteY7" fmla="*/ 1811394 h 2200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7416" h="2200381">
                      <a:moveTo>
                        <a:pt x="1597416" y="0"/>
                      </a:moveTo>
                      <a:lnTo>
                        <a:pt x="1543105" y="1890065"/>
                      </a:lnTo>
                      <a:lnTo>
                        <a:pt x="1545133" y="1894823"/>
                      </a:lnTo>
                      <a:cubicBezTo>
                        <a:pt x="1547778" y="1904142"/>
                        <a:pt x="1549132" y="1913597"/>
                        <a:pt x="1549132" y="1923166"/>
                      </a:cubicBezTo>
                      <a:cubicBezTo>
                        <a:pt x="1549132" y="2076268"/>
                        <a:pt x="1202347" y="2200381"/>
                        <a:pt x="774566" y="2200381"/>
                      </a:cubicBezTo>
                      <a:cubicBezTo>
                        <a:pt x="346785" y="2200381"/>
                        <a:pt x="0" y="2076268"/>
                        <a:pt x="0" y="1923166"/>
                      </a:cubicBezTo>
                      <a:cubicBezTo>
                        <a:pt x="0" y="1884891"/>
                        <a:pt x="21674" y="1848427"/>
                        <a:pt x="60869" y="1815262"/>
                      </a:cubicBezTo>
                      <a:lnTo>
                        <a:pt x="66735" y="1811394"/>
                      </a:ln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89AA23B-9BB5-575D-BA40-5E59E9975F25}"/>
                    </a:ext>
                  </a:extLst>
                </p:cNvPr>
                <p:cNvSpPr/>
                <p:nvPr/>
              </p:nvSpPr>
              <p:spPr>
                <a:xfrm>
                  <a:off x="3039899" y="4533965"/>
                  <a:ext cx="1563630" cy="556572"/>
                </a:xfrm>
                <a:prstGeom prst="ellipse">
                  <a:avLst/>
                </a:prstGeom>
                <a:solidFill>
                  <a:schemeClr val="bg1">
                    <a:alpha val="34902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148DEEB-0CCF-A4DE-A39C-A085FE498037}"/>
                </a:ext>
              </a:extLst>
            </p:cNvPr>
            <p:cNvSpPr/>
            <p:nvPr/>
          </p:nvSpPr>
          <p:spPr>
            <a:xfrm>
              <a:off x="1038112" y="-678846"/>
              <a:ext cx="7123756" cy="712372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C9E530-F016-7DB3-87FC-E02DA7E34F13}"/>
              </a:ext>
            </a:extLst>
          </p:cNvPr>
          <p:cNvGrpSpPr/>
          <p:nvPr/>
        </p:nvGrpSpPr>
        <p:grpSpPr>
          <a:xfrm>
            <a:off x="1416523" y="-296066"/>
            <a:ext cx="6415144" cy="6415144"/>
            <a:chOff x="1416523" y="-296066"/>
            <a:chExt cx="6415144" cy="64151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F57B7C-B3E7-455B-445E-EE9637C523F2}"/>
                </a:ext>
              </a:extLst>
            </p:cNvPr>
            <p:cNvGrpSpPr/>
            <p:nvPr/>
          </p:nvGrpSpPr>
          <p:grpSpPr>
            <a:xfrm>
              <a:off x="4218214" y="2881313"/>
              <a:ext cx="2736903" cy="2209225"/>
              <a:chOff x="4218214" y="2881313"/>
              <a:chExt cx="2736903" cy="2209225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B33BB8F-D489-68F6-B9C5-FCD0889BC871}"/>
                  </a:ext>
                </a:extLst>
              </p:cNvPr>
              <p:cNvGrpSpPr/>
              <p:nvPr/>
            </p:nvGrpSpPr>
            <p:grpSpPr>
              <a:xfrm>
                <a:off x="4218214" y="2884713"/>
                <a:ext cx="1565638" cy="2205824"/>
                <a:chOff x="4218214" y="2884713"/>
                <a:chExt cx="1565638" cy="2205824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25B475C-3213-73C0-3C48-28B4945745E3}"/>
                    </a:ext>
                  </a:extLst>
                </p:cNvPr>
                <p:cNvSpPr/>
                <p:nvPr/>
              </p:nvSpPr>
              <p:spPr>
                <a:xfrm>
                  <a:off x="4218214" y="2884713"/>
                  <a:ext cx="1556657" cy="2205824"/>
                </a:xfrm>
                <a:custGeom>
                  <a:avLst/>
                  <a:gdLst>
                    <a:gd name="connsiteX0" fmla="*/ 429986 w 1556657"/>
                    <a:gd name="connsiteY0" fmla="*/ 0 h 2205824"/>
                    <a:gd name="connsiteX1" fmla="*/ 1556657 w 1556657"/>
                    <a:gd name="connsiteY1" fmla="*/ 1877786 h 2205824"/>
                    <a:gd name="connsiteX2" fmla="*/ 1543158 w 1556657"/>
                    <a:gd name="connsiteY2" fmla="*/ 1878164 h 2205824"/>
                    <a:gd name="connsiteX3" fmla="*/ 1552583 w 1556657"/>
                    <a:gd name="connsiteY3" fmla="*/ 1900266 h 2205824"/>
                    <a:gd name="connsiteX4" fmla="*/ 1556582 w 1556657"/>
                    <a:gd name="connsiteY4" fmla="*/ 1928609 h 2205824"/>
                    <a:gd name="connsiteX5" fmla="*/ 782016 w 1556657"/>
                    <a:gd name="connsiteY5" fmla="*/ 2205824 h 2205824"/>
                    <a:gd name="connsiteX6" fmla="*/ 7450 w 1556657"/>
                    <a:gd name="connsiteY6" fmla="*/ 1928609 h 2205824"/>
                    <a:gd name="connsiteX7" fmla="*/ 8511 w 1556657"/>
                    <a:gd name="connsiteY7" fmla="*/ 1921091 h 2205824"/>
                    <a:gd name="connsiteX8" fmla="*/ 0 w 1556657"/>
                    <a:gd name="connsiteY8" fmla="*/ 1921329 h 2205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6657" h="2205824">
                      <a:moveTo>
                        <a:pt x="429986" y="0"/>
                      </a:moveTo>
                      <a:lnTo>
                        <a:pt x="1556657" y="1877786"/>
                      </a:lnTo>
                      <a:lnTo>
                        <a:pt x="1543158" y="1878164"/>
                      </a:lnTo>
                      <a:lnTo>
                        <a:pt x="1552583" y="1900266"/>
                      </a:lnTo>
                      <a:cubicBezTo>
                        <a:pt x="1555228" y="1909585"/>
                        <a:pt x="1556582" y="1919040"/>
                        <a:pt x="1556582" y="1928609"/>
                      </a:cubicBezTo>
                      <a:cubicBezTo>
                        <a:pt x="1556582" y="2081711"/>
                        <a:pt x="1209797" y="2205824"/>
                        <a:pt x="782016" y="2205824"/>
                      </a:cubicBezTo>
                      <a:cubicBezTo>
                        <a:pt x="354235" y="2205824"/>
                        <a:pt x="7450" y="2081711"/>
                        <a:pt x="7450" y="1928609"/>
                      </a:cubicBezTo>
                      <a:lnTo>
                        <a:pt x="8511" y="1921091"/>
                      </a:lnTo>
                      <a:lnTo>
                        <a:pt x="0" y="1921329"/>
                      </a:lnTo>
                      <a:close/>
                    </a:path>
                  </a:pathLst>
                </a:custGeom>
                <a:solidFill>
                  <a:srgbClr val="FF901B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5E09264-BD53-62DE-CF7F-218DA2D6094E}"/>
                    </a:ext>
                  </a:extLst>
                </p:cNvPr>
                <p:cNvSpPr/>
                <p:nvPr/>
              </p:nvSpPr>
              <p:spPr>
                <a:xfrm>
                  <a:off x="4220222" y="4533965"/>
                  <a:ext cx="1563630" cy="556572"/>
                </a:xfrm>
                <a:prstGeom prst="ellipse">
                  <a:avLst/>
                </a:prstGeom>
                <a:solidFill>
                  <a:schemeClr val="accent4">
                    <a:alpha val="34902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042D7B3-420B-CFF1-E591-FC568EA5F2E9}"/>
                  </a:ext>
                </a:extLst>
              </p:cNvPr>
              <p:cNvGrpSpPr/>
              <p:nvPr/>
            </p:nvGrpSpPr>
            <p:grpSpPr>
              <a:xfrm>
                <a:off x="4648199" y="2881313"/>
                <a:ext cx="2306918" cy="2209225"/>
                <a:chOff x="4648199" y="2881313"/>
                <a:chExt cx="2306918" cy="2209225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DE5B04D7-D640-D967-8926-E21023197031}"/>
                    </a:ext>
                  </a:extLst>
                </p:cNvPr>
                <p:cNvSpPr/>
                <p:nvPr/>
              </p:nvSpPr>
              <p:spPr>
                <a:xfrm>
                  <a:off x="4648199" y="2881313"/>
                  <a:ext cx="2306918" cy="2209225"/>
                </a:xfrm>
                <a:custGeom>
                  <a:avLst/>
                  <a:gdLst>
                    <a:gd name="connsiteX0" fmla="*/ 0 w 2306918"/>
                    <a:gd name="connsiteY0" fmla="*/ 0 h 2209225"/>
                    <a:gd name="connsiteX1" fmla="*/ 2276475 w 2306918"/>
                    <a:gd name="connsiteY1" fmla="*/ 1847850 h 2209225"/>
                    <a:gd name="connsiteX2" fmla="*/ 2267100 w 2306918"/>
                    <a:gd name="connsiteY2" fmla="*/ 1848376 h 2209225"/>
                    <a:gd name="connsiteX3" fmla="*/ 2291182 w 2306918"/>
                    <a:gd name="connsiteY3" fmla="*/ 1876142 h 2209225"/>
                    <a:gd name="connsiteX4" fmla="*/ 2306918 w 2306918"/>
                    <a:gd name="connsiteY4" fmla="*/ 1932010 h 2209225"/>
                    <a:gd name="connsiteX5" fmla="*/ 1532352 w 2306918"/>
                    <a:gd name="connsiteY5" fmla="*/ 2209225 h 2209225"/>
                    <a:gd name="connsiteX6" fmla="*/ 761785 w 2306918"/>
                    <a:gd name="connsiteY6" fmla="*/ 1960354 h 2209225"/>
                    <a:gd name="connsiteX7" fmla="*/ 757926 w 2306918"/>
                    <a:gd name="connsiteY7" fmla="*/ 1933003 h 2209225"/>
                    <a:gd name="connsiteX8" fmla="*/ 747713 w 2306918"/>
                    <a:gd name="connsiteY8" fmla="*/ 1933575 h 2209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06918" h="2209225">
                      <a:moveTo>
                        <a:pt x="0" y="0"/>
                      </a:moveTo>
                      <a:lnTo>
                        <a:pt x="2276475" y="1847850"/>
                      </a:lnTo>
                      <a:lnTo>
                        <a:pt x="2267100" y="1848376"/>
                      </a:lnTo>
                      <a:lnTo>
                        <a:pt x="2291182" y="1876142"/>
                      </a:lnTo>
                      <a:cubicBezTo>
                        <a:pt x="2301500" y="1894188"/>
                        <a:pt x="2306918" y="1912873"/>
                        <a:pt x="2306918" y="1932010"/>
                      </a:cubicBezTo>
                      <a:cubicBezTo>
                        <a:pt x="2306918" y="2085112"/>
                        <a:pt x="1960133" y="2209225"/>
                        <a:pt x="1532352" y="2209225"/>
                      </a:cubicBezTo>
                      <a:cubicBezTo>
                        <a:pt x="1131308" y="2209225"/>
                        <a:pt x="801451" y="2100142"/>
                        <a:pt x="761785" y="1960354"/>
                      </a:cubicBezTo>
                      <a:lnTo>
                        <a:pt x="757926" y="1933003"/>
                      </a:lnTo>
                      <a:lnTo>
                        <a:pt x="747713" y="1933575"/>
                      </a:lnTo>
                      <a:close/>
                    </a:path>
                  </a:pathLst>
                </a:custGeom>
                <a:solidFill>
                  <a:srgbClr val="00B05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9F26204-30E2-B622-620F-A430CDEFEF25}"/>
                    </a:ext>
                  </a:extLst>
                </p:cNvPr>
                <p:cNvSpPr/>
                <p:nvPr/>
              </p:nvSpPr>
              <p:spPr>
                <a:xfrm>
                  <a:off x="5384114" y="4533964"/>
                  <a:ext cx="1563630" cy="556572"/>
                </a:xfrm>
                <a:prstGeom prst="ellipse">
                  <a:avLst/>
                </a:prstGeom>
                <a:solidFill>
                  <a:srgbClr val="00B050">
                    <a:alpha val="3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C4FC09-E970-FF61-9B5B-9A1BE7EDF1F1}"/>
                </a:ext>
              </a:extLst>
            </p:cNvPr>
            <p:cNvSpPr/>
            <p:nvPr/>
          </p:nvSpPr>
          <p:spPr>
            <a:xfrm>
              <a:off x="1416523" y="-296066"/>
              <a:ext cx="6415144" cy="64151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0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18C7-DF9F-7B73-53E6-CB22EC462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AAS 4-beam Macro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BE21-2CAE-9AF9-F72E-1DD7C271AE1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3FFA1-8536-A949-9B71-0F7B5405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725041"/>
            <a:ext cx="10774679" cy="4351338"/>
          </a:xfrm>
        </p:spPr>
        <p:txBody>
          <a:bodyPr/>
          <a:lstStyle/>
          <a:p>
            <a:r>
              <a:rPr lang="en-US" dirty="0"/>
              <a:t>Better capacity solution </a:t>
            </a:r>
            <a:r>
              <a:rPr lang="en-US"/>
              <a:t>than 64T64R </a:t>
            </a:r>
            <a:r>
              <a:rPr lang="en-US" dirty="0"/>
              <a:t>with 8T8R radio configured into split sector mode</a:t>
            </a:r>
          </a:p>
          <a:p>
            <a:pPr lvl="1"/>
            <a:r>
              <a:rPr lang="en-US" dirty="0"/>
              <a:t>Purely symmetric 4 beams with very low sidelobes</a:t>
            </a:r>
          </a:p>
          <a:p>
            <a:pPr lvl="1"/>
            <a:r>
              <a:rPr lang="en-US" dirty="0"/>
              <a:t>No gain loss due to array scanning</a:t>
            </a:r>
          </a:p>
          <a:p>
            <a:pPr lvl="1"/>
            <a:r>
              <a:rPr lang="en-US" dirty="0"/>
              <a:t>No grating lobes due to array scanning</a:t>
            </a:r>
          </a:p>
          <a:p>
            <a:r>
              <a:rPr lang="en-US" dirty="0"/>
              <a:t>Adjustable beam pairs</a:t>
            </a:r>
          </a:p>
          <a:p>
            <a:r>
              <a:rPr lang="en-US" dirty="0"/>
              <a:t>Ultra low loss / high gain beams</a:t>
            </a:r>
          </a:p>
          <a:p>
            <a:pPr lvl="1"/>
            <a:r>
              <a:rPr lang="en-US" dirty="0"/>
              <a:t>No lossy RF PCB matrix to generate multiple beams</a:t>
            </a:r>
          </a:p>
          <a:p>
            <a:pPr lvl="1"/>
            <a:r>
              <a:rPr lang="en-US" dirty="0"/>
              <a:t>Simple, low-loss phase shifter to generate tilt</a:t>
            </a:r>
          </a:p>
        </p:txBody>
      </p:sp>
    </p:spTree>
    <p:extLst>
      <p:ext uri="{BB962C8B-B14F-4D97-AF65-F5344CB8AC3E}">
        <p14:creationId xmlns:p14="http://schemas.microsoft.com/office/powerpoint/2010/main" val="1414947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010032-9581-B7DE-EC88-3629640566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1983" y="4470323"/>
            <a:ext cx="9912111" cy="2349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873288-37AD-B3DD-C692-E4E7A20CF7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4117"/>
            <a:ext cx="11277600" cy="585787"/>
          </a:xfrm>
        </p:spPr>
        <p:txBody>
          <a:bodyPr>
            <a:normAutofit/>
          </a:bodyPr>
          <a:lstStyle/>
          <a:p>
            <a:r>
              <a:rPr lang="en-US" dirty="0" err="1"/>
              <a:t>CLEANbEAM</a:t>
            </a:r>
            <a:r>
              <a:rPr lang="en-US" dirty="0"/>
              <a:t> ROADMAP 2024-2025</a:t>
            </a:r>
          </a:p>
        </p:txBody>
      </p:sp>
      <p:sp>
        <p:nvSpPr>
          <p:cNvPr id="6" name="Rounded Rectangle 226">
            <a:extLst>
              <a:ext uri="{FF2B5EF4-FFF2-40B4-BE49-F238E27FC236}">
                <a16:creationId xmlns:a16="http://schemas.microsoft.com/office/drawing/2014/main" id="{B0D428D4-9410-45B3-19C2-F86FD4005A27}"/>
              </a:ext>
            </a:extLst>
          </p:cNvPr>
          <p:cNvSpPr/>
          <p:nvPr/>
        </p:nvSpPr>
        <p:spPr>
          <a:xfrm>
            <a:off x="2220750" y="3181009"/>
            <a:ext cx="9830319" cy="1128992"/>
          </a:xfrm>
          <a:prstGeom prst="roundRect">
            <a:avLst>
              <a:gd name="adj" fmla="val 2077"/>
            </a:avLst>
          </a:prstGeom>
          <a:solidFill>
            <a:schemeClr val="bg1">
              <a:alpha val="40000"/>
            </a:schemeClr>
          </a:solidFill>
          <a:ln w="22225" cap="rnd">
            <a:solidFill>
              <a:srgbClr val="F7B5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entagon 58">
            <a:extLst>
              <a:ext uri="{FF2B5EF4-FFF2-40B4-BE49-F238E27FC236}">
                <a16:creationId xmlns:a16="http://schemas.microsoft.com/office/drawing/2014/main" id="{66F06B64-1E96-FAFF-1864-CDC86CE88748}"/>
              </a:ext>
            </a:extLst>
          </p:cNvPr>
          <p:cNvSpPr/>
          <p:nvPr/>
        </p:nvSpPr>
        <p:spPr>
          <a:xfrm>
            <a:off x="425061" y="1329743"/>
            <a:ext cx="1739741" cy="1358383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C-Band</a:t>
            </a:r>
          </a:p>
          <a:p>
            <a:pPr algn="ctr"/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226">
            <a:extLst>
              <a:ext uri="{FF2B5EF4-FFF2-40B4-BE49-F238E27FC236}">
                <a16:creationId xmlns:a16="http://schemas.microsoft.com/office/drawing/2014/main" id="{99D2B610-D168-79BE-F859-C49E861EDA87}"/>
              </a:ext>
            </a:extLst>
          </p:cNvPr>
          <p:cNvSpPr/>
          <p:nvPr/>
        </p:nvSpPr>
        <p:spPr>
          <a:xfrm>
            <a:off x="2195435" y="1320994"/>
            <a:ext cx="9830319" cy="1465961"/>
          </a:xfrm>
          <a:prstGeom prst="roundRect">
            <a:avLst>
              <a:gd name="adj" fmla="val 3845"/>
            </a:avLst>
          </a:prstGeom>
          <a:solidFill>
            <a:schemeClr val="bg1">
              <a:alpha val="40000"/>
            </a:schemeClr>
          </a:solidFill>
          <a:ln w="22225" cap="rnd">
            <a:solidFill>
              <a:srgbClr val="7030A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agon 59">
            <a:extLst>
              <a:ext uri="{FF2B5EF4-FFF2-40B4-BE49-F238E27FC236}">
                <a16:creationId xmlns:a16="http://schemas.microsoft.com/office/drawing/2014/main" id="{1D657857-40E6-33AA-AF54-AFFE44F4709C}"/>
              </a:ext>
            </a:extLst>
          </p:cNvPr>
          <p:cNvSpPr/>
          <p:nvPr/>
        </p:nvSpPr>
        <p:spPr>
          <a:xfrm>
            <a:off x="440286" y="3109979"/>
            <a:ext cx="1681267" cy="1271051"/>
          </a:xfrm>
          <a:prstGeom prst="homePlate">
            <a:avLst/>
          </a:prstGeom>
          <a:solidFill>
            <a:srgbClr val="F7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Mid-Band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èche : pentagone 20">
            <a:extLst>
              <a:ext uri="{FF2B5EF4-FFF2-40B4-BE49-F238E27FC236}">
                <a16:creationId xmlns:a16="http://schemas.microsoft.com/office/drawing/2014/main" id="{226EFC94-D55F-A20B-F9F7-FC8015F076C5}"/>
              </a:ext>
            </a:extLst>
          </p:cNvPr>
          <p:cNvSpPr/>
          <p:nvPr/>
        </p:nvSpPr>
        <p:spPr>
          <a:xfrm>
            <a:off x="2184523" y="847754"/>
            <a:ext cx="3129280" cy="350889"/>
          </a:xfrm>
          <a:prstGeom prst="homePlat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2024</a:t>
            </a:r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èche : chevron 105">
            <a:extLst>
              <a:ext uri="{FF2B5EF4-FFF2-40B4-BE49-F238E27FC236}">
                <a16:creationId xmlns:a16="http://schemas.microsoft.com/office/drawing/2014/main" id="{0D232D06-D2A8-F4F2-421A-03401DC611DA}"/>
              </a:ext>
            </a:extLst>
          </p:cNvPr>
          <p:cNvSpPr/>
          <p:nvPr/>
        </p:nvSpPr>
        <p:spPr>
          <a:xfrm>
            <a:off x="5173243" y="861597"/>
            <a:ext cx="1940185" cy="343667"/>
          </a:xfrm>
          <a:prstGeom prst="chevron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èche : chevron 105">
            <a:extLst>
              <a:ext uri="{FF2B5EF4-FFF2-40B4-BE49-F238E27FC236}">
                <a16:creationId xmlns:a16="http://schemas.microsoft.com/office/drawing/2014/main" id="{9404E794-C849-A78F-1119-FD2CB73E734C}"/>
              </a:ext>
            </a:extLst>
          </p:cNvPr>
          <p:cNvSpPr/>
          <p:nvPr/>
        </p:nvSpPr>
        <p:spPr>
          <a:xfrm>
            <a:off x="6973909" y="856549"/>
            <a:ext cx="1645029" cy="343667"/>
          </a:xfrm>
          <a:prstGeom prst="chevron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èche : chevron 105">
            <a:extLst>
              <a:ext uri="{FF2B5EF4-FFF2-40B4-BE49-F238E27FC236}">
                <a16:creationId xmlns:a16="http://schemas.microsoft.com/office/drawing/2014/main" id="{AE94BD14-10A8-070C-8ACE-216C338C5A6A}"/>
              </a:ext>
            </a:extLst>
          </p:cNvPr>
          <p:cNvSpPr/>
          <p:nvPr/>
        </p:nvSpPr>
        <p:spPr>
          <a:xfrm>
            <a:off x="8501967" y="854247"/>
            <a:ext cx="1645029" cy="343667"/>
          </a:xfrm>
          <a:prstGeom prst="chevron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2025</a:t>
            </a:r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lèche : chevron 105">
            <a:extLst>
              <a:ext uri="{FF2B5EF4-FFF2-40B4-BE49-F238E27FC236}">
                <a16:creationId xmlns:a16="http://schemas.microsoft.com/office/drawing/2014/main" id="{9EBE3574-A616-3877-872C-A637E87005A1}"/>
              </a:ext>
            </a:extLst>
          </p:cNvPr>
          <p:cNvSpPr/>
          <p:nvPr/>
        </p:nvSpPr>
        <p:spPr>
          <a:xfrm>
            <a:off x="10007477" y="851364"/>
            <a:ext cx="2018277" cy="343667"/>
          </a:xfrm>
          <a:prstGeom prst="chevron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2025</a:t>
            </a:r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F82279-2B43-56E8-4B12-E86FCDB9F2F5}"/>
              </a:ext>
            </a:extLst>
          </p:cNvPr>
          <p:cNvGrpSpPr/>
          <p:nvPr/>
        </p:nvGrpSpPr>
        <p:grpSpPr>
          <a:xfrm>
            <a:off x="2134170" y="1521518"/>
            <a:ext cx="1457532" cy="1130081"/>
            <a:chOff x="8305763" y="1526411"/>
            <a:chExt cx="1457532" cy="113008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4DCEBD-8CFD-7F4F-7F93-CCDB18F1B1CB}"/>
                </a:ext>
              </a:extLst>
            </p:cNvPr>
            <p:cNvSpPr txBox="1"/>
            <p:nvPr/>
          </p:nvSpPr>
          <p:spPr>
            <a:xfrm>
              <a:off x="8305763" y="2102494"/>
              <a:ext cx="14575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V17-001-01-A0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17x17 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Single Beam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7C428A-737B-06B4-85B6-50418669C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0281" y="1526411"/>
              <a:ext cx="799433" cy="57736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8E60891-0A9A-39F7-514C-C0DD67710079}"/>
              </a:ext>
            </a:extLst>
          </p:cNvPr>
          <p:cNvGrpSpPr/>
          <p:nvPr/>
        </p:nvGrpSpPr>
        <p:grpSpPr>
          <a:xfrm>
            <a:off x="4593603" y="1470654"/>
            <a:ext cx="1457532" cy="1126686"/>
            <a:chOff x="3583188" y="1536022"/>
            <a:chExt cx="1457532" cy="112668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1E0299B-B3A1-6C91-7045-91DB0D9887B9}"/>
                </a:ext>
              </a:extLst>
            </p:cNvPr>
            <p:cNvSpPr txBox="1"/>
            <p:nvPr/>
          </p:nvSpPr>
          <p:spPr>
            <a:xfrm>
              <a:off x="3583188" y="2108710"/>
              <a:ext cx="14575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V35-001-01-A0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35x35 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Single Beam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F80688C-1876-80CD-0CA8-48BF01D90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7422" y="1536022"/>
              <a:ext cx="749064" cy="555884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05F39B-0EEE-3D41-8282-35EC5D078AEB}"/>
              </a:ext>
            </a:extLst>
          </p:cNvPr>
          <p:cNvGrpSpPr/>
          <p:nvPr/>
        </p:nvGrpSpPr>
        <p:grpSpPr>
          <a:xfrm>
            <a:off x="3364717" y="1422041"/>
            <a:ext cx="1457532" cy="1207601"/>
            <a:chOff x="5145445" y="1506510"/>
            <a:chExt cx="1457532" cy="12076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CFFC92-AA04-4DC8-EF9A-FE35735A77B0}"/>
                </a:ext>
              </a:extLst>
            </p:cNvPr>
            <p:cNvSpPr txBox="1"/>
            <p:nvPr/>
          </p:nvSpPr>
          <p:spPr>
            <a:xfrm>
              <a:off x="5145445" y="2160113"/>
              <a:ext cx="14575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V50-001-01-A0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50x50 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Square Beam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B817FF7-B844-2349-31CC-CC9F427FD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9308" b="30158"/>
            <a:stretch/>
          </p:blipFill>
          <p:spPr>
            <a:xfrm>
              <a:off x="5412475" y="1506510"/>
              <a:ext cx="826646" cy="616581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8DF8905-62BF-83CC-35B4-41ECD45F6043}"/>
              </a:ext>
            </a:extLst>
          </p:cNvPr>
          <p:cNvGrpSpPr/>
          <p:nvPr/>
        </p:nvGrpSpPr>
        <p:grpSpPr>
          <a:xfrm>
            <a:off x="3653568" y="3261380"/>
            <a:ext cx="1457532" cy="972798"/>
            <a:chOff x="3583188" y="1536022"/>
            <a:chExt cx="1457532" cy="97279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B7ACC71-6F4B-C4D9-1B34-6A24C8D1D8EC}"/>
                </a:ext>
              </a:extLst>
            </p:cNvPr>
            <p:cNvSpPr txBox="1"/>
            <p:nvPr/>
          </p:nvSpPr>
          <p:spPr>
            <a:xfrm>
              <a:off x="3583188" y="2108710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V35-001-01-A0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35x35 Single Beam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18EAAE5D-98AA-4876-699E-74FC3E544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7422" y="1536022"/>
              <a:ext cx="749064" cy="55588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6246139-E617-97A0-CA01-FF0F2E794898}"/>
              </a:ext>
            </a:extLst>
          </p:cNvPr>
          <p:cNvGrpSpPr/>
          <p:nvPr/>
        </p:nvGrpSpPr>
        <p:grpSpPr>
          <a:xfrm>
            <a:off x="5815226" y="1460951"/>
            <a:ext cx="1457532" cy="1167229"/>
            <a:chOff x="3715711" y="2636229"/>
            <a:chExt cx="1457532" cy="1167229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C9F6CBC-C9B8-D497-28F1-44488CAEC399}"/>
                </a:ext>
              </a:extLst>
            </p:cNvPr>
            <p:cNvSpPr txBox="1"/>
            <p:nvPr/>
          </p:nvSpPr>
          <p:spPr>
            <a:xfrm>
              <a:off x="3715711" y="3249460"/>
              <a:ext cx="14575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V35-001-04-A0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35x35 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Cluster Beam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02192C5-E32B-4F6E-0372-976ACD3DE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52" t="18000" b="10591"/>
            <a:stretch/>
          </p:blipFill>
          <p:spPr>
            <a:xfrm>
              <a:off x="4060322" y="2636229"/>
              <a:ext cx="749065" cy="604829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EF1F949-1CCE-3894-74C0-B385132FA5B8}"/>
              </a:ext>
            </a:extLst>
          </p:cNvPr>
          <p:cNvGrpSpPr/>
          <p:nvPr/>
        </p:nvGrpSpPr>
        <p:grpSpPr>
          <a:xfrm>
            <a:off x="7012500" y="3281592"/>
            <a:ext cx="1457532" cy="976193"/>
            <a:chOff x="8305763" y="1526411"/>
            <a:chExt cx="1457532" cy="97619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0ADD696-D1BF-E73B-E620-F5D0A00670C6}"/>
                </a:ext>
              </a:extLst>
            </p:cNvPr>
            <p:cNvSpPr txBox="1"/>
            <p:nvPr/>
          </p:nvSpPr>
          <p:spPr>
            <a:xfrm>
              <a:off x="8305763" y="2102494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V17-010-01-A0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17x17 Single Beam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818E555-BA04-8340-C6B8-B3D1ED400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0281" y="1526411"/>
              <a:ext cx="799433" cy="57736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AEFCCE8-E24C-3F4F-CA8C-72D78086683D}"/>
              </a:ext>
            </a:extLst>
          </p:cNvPr>
          <p:cNvGrpSpPr/>
          <p:nvPr/>
        </p:nvGrpSpPr>
        <p:grpSpPr>
          <a:xfrm>
            <a:off x="8302199" y="3218647"/>
            <a:ext cx="1457532" cy="1053713"/>
            <a:chOff x="5145445" y="1506510"/>
            <a:chExt cx="1457532" cy="105371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F9692E1-B9EA-6DE1-48ED-5EA7AD6073F3}"/>
                </a:ext>
              </a:extLst>
            </p:cNvPr>
            <p:cNvSpPr txBox="1"/>
            <p:nvPr/>
          </p:nvSpPr>
          <p:spPr>
            <a:xfrm>
              <a:off x="5145445" y="2160113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V50-010-01-A0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50x50 Square Beam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104D5E1-745C-2955-4A2B-7385F428A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9308" b="30158"/>
            <a:stretch/>
          </p:blipFill>
          <p:spPr>
            <a:xfrm>
              <a:off x="5412475" y="1506510"/>
              <a:ext cx="826646" cy="616581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25F1763-56E9-8083-72A2-F06CC5BD7EF9}"/>
              </a:ext>
            </a:extLst>
          </p:cNvPr>
          <p:cNvGrpSpPr/>
          <p:nvPr/>
        </p:nvGrpSpPr>
        <p:grpSpPr>
          <a:xfrm>
            <a:off x="9448395" y="1503183"/>
            <a:ext cx="1457532" cy="1167229"/>
            <a:chOff x="3715711" y="2636229"/>
            <a:chExt cx="1457532" cy="1167229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459BC8F-21F8-D57B-799B-12459146B8F5}"/>
                </a:ext>
              </a:extLst>
            </p:cNvPr>
            <p:cNvSpPr txBox="1"/>
            <p:nvPr/>
          </p:nvSpPr>
          <p:spPr>
            <a:xfrm>
              <a:off x="3715711" y="3249460"/>
              <a:ext cx="14575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V35-001-04-A1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35x35  RET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Cluster Beam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447582E-C357-E3EE-D990-227473A9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52" t="18000" b="10591"/>
            <a:stretch/>
          </p:blipFill>
          <p:spPr>
            <a:xfrm>
              <a:off x="4060322" y="2636229"/>
              <a:ext cx="749065" cy="604829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A82BA95-46FB-378B-0DA1-51D0B9A19382}"/>
              </a:ext>
            </a:extLst>
          </p:cNvPr>
          <p:cNvGrpSpPr/>
          <p:nvPr/>
        </p:nvGrpSpPr>
        <p:grpSpPr>
          <a:xfrm>
            <a:off x="9664897" y="3243126"/>
            <a:ext cx="1457532" cy="1013341"/>
            <a:chOff x="3715711" y="2636229"/>
            <a:chExt cx="1457532" cy="1013341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E7DBC8E-E27E-4DE0-D100-16A4E3EB46FA}"/>
                </a:ext>
              </a:extLst>
            </p:cNvPr>
            <p:cNvSpPr txBox="1"/>
            <p:nvPr/>
          </p:nvSpPr>
          <p:spPr>
            <a:xfrm>
              <a:off x="3715711" y="3249460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V35-010-04-A0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35x35 Cluster Beam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C68CE1DE-0C5D-9D85-5E63-DEF588EBB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52" t="18000" b="10591"/>
            <a:stretch/>
          </p:blipFill>
          <p:spPr>
            <a:xfrm>
              <a:off x="4060322" y="2636229"/>
              <a:ext cx="749065" cy="604829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DCDE7EC-A299-5E22-8B35-EE1EEE53CBB9}"/>
              </a:ext>
            </a:extLst>
          </p:cNvPr>
          <p:cNvGrpSpPr/>
          <p:nvPr/>
        </p:nvGrpSpPr>
        <p:grpSpPr>
          <a:xfrm>
            <a:off x="8342148" y="5690401"/>
            <a:ext cx="1457532" cy="976193"/>
            <a:chOff x="8305763" y="1526411"/>
            <a:chExt cx="1457532" cy="97619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C5B9576-2C8A-1E67-6FB1-582594ADA230}"/>
                </a:ext>
              </a:extLst>
            </p:cNvPr>
            <p:cNvSpPr txBox="1"/>
            <p:nvPr/>
          </p:nvSpPr>
          <p:spPr>
            <a:xfrm>
              <a:off x="8305763" y="2102494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V17-011-01-A0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17x17 Single Beam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15D3CC6-F152-84A4-4A97-8B38165CA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0281" y="1526411"/>
              <a:ext cx="799433" cy="577368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E38B521-B0F3-BF28-B712-B96B425F24D0}"/>
              </a:ext>
            </a:extLst>
          </p:cNvPr>
          <p:cNvGrpSpPr/>
          <p:nvPr/>
        </p:nvGrpSpPr>
        <p:grpSpPr>
          <a:xfrm>
            <a:off x="8342148" y="4566151"/>
            <a:ext cx="1457532" cy="1053713"/>
            <a:chOff x="5145445" y="1506510"/>
            <a:chExt cx="1457532" cy="1053713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7B602EC-94AB-F829-A506-4CED0B94C5A4}"/>
                </a:ext>
              </a:extLst>
            </p:cNvPr>
            <p:cNvSpPr txBox="1"/>
            <p:nvPr/>
          </p:nvSpPr>
          <p:spPr>
            <a:xfrm>
              <a:off x="5145445" y="2160113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V50-011-01-A0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50x50 Square Beam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EEDB5DD-7EE7-662B-A746-32E8B5909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9308" b="30158"/>
            <a:stretch/>
          </p:blipFill>
          <p:spPr>
            <a:xfrm>
              <a:off x="5412475" y="1506510"/>
              <a:ext cx="826646" cy="616581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80CE085-1635-432C-5EA0-433C08790A06}"/>
              </a:ext>
            </a:extLst>
          </p:cNvPr>
          <p:cNvGrpSpPr/>
          <p:nvPr/>
        </p:nvGrpSpPr>
        <p:grpSpPr>
          <a:xfrm>
            <a:off x="9531673" y="4636028"/>
            <a:ext cx="1457532" cy="972798"/>
            <a:chOff x="3583188" y="1536022"/>
            <a:chExt cx="1457532" cy="972798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48DCD6C-176A-77D5-E694-8E80969C3C97}"/>
                </a:ext>
              </a:extLst>
            </p:cNvPr>
            <p:cNvSpPr txBox="1"/>
            <p:nvPr/>
          </p:nvSpPr>
          <p:spPr>
            <a:xfrm>
              <a:off x="3583188" y="2108710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V35-011-01-A0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35x35 Single Beam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8E07795-388F-ACFB-DCAF-76C217D7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7422" y="1536022"/>
              <a:ext cx="749064" cy="555884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FCA6F0F-E5CA-3CA7-9659-212368AD849B}"/>
              </a:ext>
            </a:extLst>
          </p:cNvPr>
          <p:cNvGrpSpPr/>
          <p:nvPr/>
        </p:nvGrpSpPr>
        <p:grpSpPr>
          <a:xfrm>
            <a:off x="10686562" y="4606523"/>
            <a:ext cx="1457532" cy="1013341"/>
            <a:chOff x="3715711" y="2636229"/>
            <a:chExt cx="1457532" cy="1013341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C0344E8-445B-2993-9CC3-20AC47A06F48}"/>
                </a:ext>
              </a:extLst>
            </p:cNvPr>
            <p:cNvSpPr txBox="1"/>
            <p:nvPr/>
          </p:nvSpPr>
          <p:spPr>
            <a:xfrm>
              <a:off x="3715711" y="3249460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V35-011-04-A0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35x35 Cluster Beam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89318EF1-B71D-AFFC-F5E8-D8B48CA6F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52" t="18000" b="10591"/>
            <a:stretch/>
          </p:blipFill>
          <p:spPr>
            <a:xfrm>
              <a:off x="4060322" y="2636229"/>
              <a:ext cx="749065" cy="604829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CE625E8-EBEF-0E97-072C-D70313D213D6}"/>
              </a:ext>
            </a:extLst>
          </p:cNvPr>
          <p:cNvGrpSpPr/>
          <p:nvPr/>
        </p:nvGrpSpPr>
        <p:grpSpPr>
          <a:xfrm>
            <a:off x="8341552" y="1564622"/>
            <a:ext cx="1457532" cy="976163"/>
            <a:chOff x="8303495" y="1716429"/>
            <a:chExt cx="1457532" cy="976163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1C156B8E-7AE2-061B-44E6-C6B45B50E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b="47397"/>
            <a:stretch/>
          </p:blipFill>
          <p:spPr>
            <a:xfrm>
              <a:off x="8538312" y="1716429"/>
              <a:ext cx="1006172" cy="528405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562A921-3B0D-7D82-214B-A3114BC8365E}"/>
                </a:ext>
              </a:extLst>
            </p:cNvPr>
            <p:cNvSpPr txBox="1"/>
            <p:nvPr/>
          </p:nvSpPr>
          <p:spPr>
            <a:xfrm>
              <a:off x="8303495" y="2292482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M4-004A-LA0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Multi-Beam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68C063E-4B0D-F2C2-10B6-04D717B1824B}"/>
              </a:ext>
            </a:extLst>
          </p:cNvPr>
          <p:cNvGrpSpPr/>
          <p:nvPr/>
        </p:nvGrpSpPr>
        <p:grpSpPr>
          <a:xfrm>
            <a:off x="10576402" y="1549016"/>
            <a:ext cx="1457532" cy="1060842"/>
            <a:chOff x="10576402" y="1549016"/>
            <a:chExt cx="1457532" cy="1060842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CA81523A-0C80-8553-7B36-B23B21537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49352"/>
            <a:stretch/>
          </p:blipFill>
          <p:spPr>
            <a:xfrm>
              <a:off x="10796198" y="1549016"/>
              <a:ext cx="1017941" cy="514726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76A8708-0EC1-D022-31AF-AFDF202AB5F0}"/>
                </a:ext>
              </a:extLst>
            </p:cNvPr>
            <p:cNvSpPr txBox="1"/>
            <p:nvPr/>
          </p:nvSpPr>
          <p:spPr>
            <a:xfrm>
              <a:off x="10576402" y="2209748"/>
              <a:ext cx="14575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M8-008A-LA0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Multi-Beam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DF78E1C-1001-116C-CEB9-6CACFB8E4183}"/>
              </a:ext>
            </a:extLst>
          </p:cNvPr>
          <p:cNvGrpSpPr/>
          <p:nvPr/>
        </p:nvGrpSpPr>
        <p:grpSpPr>
          <a:xfrm>
            <a:off x="10447311" y="5927351"/>
            <a:ext cx="1457532" cy="809780"/>
            <a:chOff x="10531394" y="5895820"/>
            <a:chExt cx="1457532" cy="809780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F1AB924-FD0D-58A2-C661-C789E158C5AE}"/>
                </a:ext>
              </a:extLst>
            </p:cNvPr>
            <p:cNvGrpSpPr/>
            <p:nvPr/>
          </p:nvGrpSpPr>
          <p:grpSpPr>
            <a:xfrm>
              <a:off x="10531394" y="5905298"/>
              <a:ext cx="1457532" cy="800302"/>
              <a:chOff x="10473447" y="1812274"/>
              <a:chExt cx="1457532" cy="800302"/>
            </a:xfrm>
          </p:grpSpPr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FA5E38A4-1462-07E8-4BA7-CDEA376A5E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49352"/>
              <a:stretch/>
            </p:blipFill>
            <p:spPr>
              <a:xfrm>
                <a:off x="11316827" y="1812274"/>
                <a:ext cx="497312" cy="251468"/>
              </a:xfrm>
              <a:prstGeom prst="rect">
                <a:avLst/>
              </a:prstGeom>
            </p:spPr>
          </p:pic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A36AFBF-0F57-D5AF-8175-5B106A9AA15F}"/>
                  </a:ext>
                </a:extLst>
              </p:cNvPr>
              <p:cNvSpPr txBox="1"/>
              <p:nvPr/>
            </p:nvSpPr>
            <p:spPr>
              <a:xfrm>
                <a:off x="10473447" y="2212466"/>
                <a:ext cx="14575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MX-048A-LA0</a:t>
                </a:r>
              </a:p>
              <a:p>
                <a:pPr algn="ctr"/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Multi-Beam</a:t>
                </a:r>
              </a:p>
            </p:txBody>
          </p:sp>
        </p:grp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8F548089-2087-548D-93D2-7330E2E9C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b="47397"/>
            <a:stretch/>
          </p:blipFill>
          <p:spPr>
            <a:xfrm>
              <a:off x="10576402" y="5895820"/>
              <a:ext cx="576766" cy="30289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5AFE60-AF84-8A66-B92B-E36C08F9A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746" y="4926589"/>
            <a:ext cx="1747777" cy="12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76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88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3D_animation_spherical lens_03">
            <a:extLst>
              <a:ext uri="{FF2B5EF4-FFF2-40B4-BE49-F238E27FC236}">
                <a16:creationId xmlns:a16="http://schemas.microsoft.com/office/drawing/2014/main" id="{ADF46589-1371-1CC6-597C-1AE4FE9634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17"/>
          <a:stretch/>
        </p:blipFill>
        <p:spPr>
          <a:xfrm rot="16200000">
            <a:off x="3301683" y="2300924"/>
            <a:ext cx="5241925" cy="2885440"/>
          </a:xfrm>
          <a:prstGeom prst="rect">
            <a:avLst/>
          </a:prstGeom>
        </p:spPr>
      </p:pic>
      <p:pic>
        <p:nvPicPr>
          <p:cNvPr id="87" name="Picture 86" descr="3D_animation_NoScatterers_withairbox1_01">
            <a:extLst>
              <a:ext uri="{FF2B5EF4-FFF2-40B4-BE49-F238E27FC236}">
                <a16:creationId xmlns:a16="http://schemas.microsoft.com/office/drawing/2014/main" id="{9A9FFDA7-3F01-14DB-F1C4-4A4A1AEE42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34"/>
          <a:stretch/>
        </p:blipFill>
        <p:spPr>
          <a:xfrm rot="16200000">
            <a:off x="-813118" y="2229803"/>
            <a:ext cx="5111118" cy="2896870"/>
          </a:xfrm>
          <a:prstGeom prst="rect">
            <a:avLst/>
          </a:prstGeom>
        </p:spPr>
      </p:pic>
      <p:pic>
        <p:nvPicPr>
          <p:cNvPr id="88" name="Picture 87" descr="3D_animation_withairbox_04">
            <a:extLst>
              <a:ext uri="{FF2B5EF4-FFF2-40B4-BE49-F238E27FC236}">
                <a16:creationId xmlns:a16="http://schemas.microsoft.com/office/drawing/2014/main" id="{C83F7662-3865-302D-C69D-0EDB4E9E8E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4639"/>
          <a:stretch/>
        </p:blipFill>
        <p:spPr>
          <a:xfrm rot="16200000">
            <a:off x="7959409" y="1971992"/>
            <a:ext cx="4612640" cy="2914015"/>
          </a:xfrm>
          <a:prstGeom prst="rect">
            <a:avLst/>
          </a:prstGeom>
        </p:spPr>
      </p:pic>
      <p:sp>
        <p:nvSpPr>
          <p:cNvPr id="89" name="Text Box 26">
            <a:extLst>
              <a:ext uri="{FF2B5EF4-FFF2-40B4-BE49-F238E27FC236}">
                <a16:creationId xmlns:a16="http://schemas.microsoft.com/office/drawing/2014/main" id="{7B77E1C6-383B-2660-2026-F9EC2673929A}"/>
              </a:ext>
            </a:extLst>
          </p:cNvPr>
          <p:cNvSpPr txBox="1"/>
          <p:nvPr/>
        </p:nvSpPr>
        <p:spPr>
          <a:xfrm>
            <a:off x="1247776" y="3775326"/>
            <a:ext cx="77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Dipole</a:t>
            </a:r>
          </a:p>
        </p:txBody>
      </p:sp>
      <p:graphicFrame>
        <p:nvGraphicFramePr>
          <p:cNvPr id="92" name="Object 91">
            <a:extLst>
              <a:ext uri="{FF2B5EF4-FFF2-40B4-BE49-F238E27FC236}">
                <a16:creationId xmlns:a16="http://schemas.microsoft.com/office/drawing/2014/main" id="{23A32B78-69D8-6BFA-AFEE-EE46EA53F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152265"/>
              </p:ext>
            </p:extLst>
          </p:nvPr>
        </p:nvGraphicFramePr>
        <p:xfrm>
          <a:off x="4672331" y="4275457"/>
          <a:ext cx="2321560" cy="2065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596640" imgH="3177540" progId="Paint.Picture.1">
                  <p:embed/>
                </p:oleObj>
              </mc:Choice>
              <mc:Fallback>
                <p:oleObj r:id="rId5" imgW="3596640" imgH="3177540" progId="Paint.Picture.1">
                  <p:embed/>
                  <p:pic>
                    <p:nvPicPr>
                      <p:cNvPr id="92" name="Object 91">
                        <a:extLst>
                          <a:ext uri="{FF2B5EF4-FFF2-40B4-BE49-F238E27FC236}">
                            <a16:creationId xmlns:a16="http://schemas.microsoft.com/office/drawing/2014/main" id="{23A32B78-69D8-6BFA-AFEE-EE46EA53F7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2331" y="4275457"/>
                        <a:ext cx="2321560" cy="2065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92">
            <a:extLst>
              <a:ext uri="{FF2B5EF4-FFF2-40B4-BE49-F238E27FC236}">
                <a16:creationId xmlns:a16="http://schemas.microsoft.com/office/drawing/2014/main" id="{C7E99A58-C6D0-99B6-258D-9C7EF8E54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759550"/>
              </p:ext>
            </p:extLst>
          </p:nvPr>
        </p:nvGraphicFramePr>
        <p:xfrm>
          <a:off x="448946" y="5734052"/>
          <a:ext cx="2192655" cy="62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459480" imgH="1082040" progId="Paint.Picture.1">
                  <p:embed/>
                </p:oleObj>
              </mc:Choice>
              <mc:Fallback>
                <p:oleObj r:id="rId7" imgW="3459480" imgH="1082040" progId="Paint.Picture.1">
                  <p:embed/>
                  <p:pic>
                    <p:nvPicPr>
                      <p:cNvPr id="93" name="Object 92">
                        <a:extLst>
                          <a:ext uri="{FF2B5EF4-FFF2-40B4-BE49-F238E27FC236}">
                            <a16:creationId xmlns:a16="http://schemas.microsoft.com/office/drawing/2014/main" id="{C7E99A58-C6D0-99B6-258D-9C7EF8E549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8946" y="5734052"/>
                        <a:ext cx="2192655" cy="62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93">
            <a:extLst>
              <a:ext uri="{FF2B5EF4-FFF2-40B4-BE49-F238E27FC236}">
                <a16:creationId xmlns:a16="http://schemas.microsoft.com/office/drawing/2014/main" id="{696A1E5B-005C-0EC0-6154-7E817D532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731261"/>
              </p:ext>
            </p:extLst>
          </p:nvPr>
        </p:nvGraphicFramePr>
        <p:xfrm>
          <a:off x="9130666" y="5713097"/>
          <a:ext cx="2192655" cy="62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459480" imgH="1082040" progId="Paint.Picture.1">
                  <p:embed/>
                </p:oleObj>
              </mc:Choice>
              <mc:Fallback>
                <p:oleObj r:id="rId9" imgW="3459480" imgH="1082040" progId="Paint.Picture.1">
                  <p:embed/>
                  <p:pic>
                    <p:nvPicPr>
                      <p:cNvPr id="94" name="Object 93">
                        <a:extLst>
                          <a:ext uri="{FF2B5EF4-FFF2-40B4-BE49-F238E27FC236}">
                            <a16:creationId xmlns:a16="http://schemas.microsoft.com/office/drawing/2014/main" id="{696A1E5B-005C-0EC0-6154-7E817D532C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30666" y="5713097"/>
                        <a:ext cx="2192655" cy="62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Flowchart: Manual Operation 94">
            <a:extLst>
              <a:ext uri="{FF2B5EF4-FFF2-40B4-BE49-F238E27FC236}">
                <a16:creationId xmlns:a16="http://schemas.microsoft.com/office/drawing/2014/main" id="{C7AAAB35-4D35-2EFF-A22E-554EA2A4739D}"/>
              </a:ext>
            </a:extLst>
          </p:cNvPr>
          <p:cNvSpPr/>
          <p:nvPr/>
        </p:nvSpPr>
        <p:spPr>
          <a:xfrm>
            <a:off x="9532621" y="5292092"/>
            <a:ext cx="1490980" cy="508635"/>
          </a:xfrm>
          <a:prstGeom prst="flowChartManualOperation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sp>
        <p:nvSpPr>
          <p:cNvPr id="96" name="Flowchart: Manual Operation 95">
            <a:extLst>
              <a:ext uri="{FF2B5EF4-FFF2-40B4-BE49-F238E27FC236}">
                <a16:creationId xmlns:a16="http://schemas.microsoft.com/office/drawing/2014/main" id="{BC10346A-7F09-BE45-82DB-3734EC80BE0B}"/>
              </a:ext>
            </a:extLst>
          </p:cNvPr>
          <p:cNvSpPr/>
          <p:nvPr/>
        </p:nvSpPr>
        <p:spPr>
          <a:xfrm rot="10800000">
            <a:off x="9531986" y="4395472"/>
            <a:ext cx="1491615" cy="508635"/>
          </a:xfrm>
          <a:prstGeom prst="flowChartManualOperation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D8933CE-6AD9-270D-CBD4-FC169DEEBF54}"/>
              </a:ext>
            </a:extLst>
          </p:cNvPr>
          <p:cNvCxnSpPr>
            <a:stCxn id="96" idx="3"/>
            <a:endCxn id="96" idx="1"/>
          </p:cNvCxnSpPr>
          <p:nvPr/>
        </p:nvCxnSpPr>
        <p:spPr>
          <a:xfrm>
            <a:off x="9681211" y="4649472"/>
            <a:ext cx="11931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4F4B886-8277-B306-B9F0-A4769FB82E2F}"/>
              </a:ext>
            </a:extLst>
          </p:cNvPr>
          <p:cNvCxnSpPr>
            <a:stCxn id="95" idx="1"/>
            <a:endCxn id="95" idx="3"/>
          </p:cNvCxnSpPr>
          <p:nvPr/>
        </p:nvCxnSpPr>
        <p:spPr>
          <a:xfrm>
            <a:off x="9681846" y="5546727"/>
            <a:ext cx="11925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014EAF2-A38C-0BEC-6DD9-212295093630}"/>
              </a:ext>
            </a:extLst>
          </p:cNvPr>
          <p:cNvCxnSpPr/>
          <p:nvPr/>
        </p:nvCxnSpPr>
        <p:spPr>
          <a:xfrm>
            <a:off x="9525001" y="4876802"/>
            <a:ext cx="10795" cy="410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6864E7B-71CA-5D17-2C55-7B2DCA5047A7}"/>
              </a:ext>
            </a:extLst>
          </p:cNvPr>
          <p:cNvCxnSpPr/>
          <p:nvPr/>
        </p:nvCxnSpPr>
        <p:spPr>
          <a:xfrm flipH="1">
            <a:off x="10996296" y="4887597"/>
            <a:ext cx="10795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5" name="Text Box 32">
            <a:extLst>
              <a:ext uri="{FF2B5EF4-FFF2-40B4-BE49-F238E27FC236}">
                <a16:creationId xmlns:a16="http://schemas.microsoft.com/office/drawing/2014/main" id="{73AE1BB9-BDD0-30A6-14B6-C8C385B3A351}"/>
              </a:ext>
            </a:extLst>
          </p:cNvPr>
          <p:cNvSpPr txBox="1"/>
          <p:nvPr/>
        </p:nvSpPr>
        <p:spPr>
          <a:xfrm>
            <a:off x="5167631" y="4911092"/>
            <a:ext cx="1424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Dielectric Lens</a:t>
            </a:r>
          </a:p>
        </p:txBody>
      </p:sp>
      <p:sp>
        <p:nvSpPr>
          <p:cNvPr id="106" name="Text Box 33">
            <a:extLst>
              <a:ext uri="{FF2B5EF4-FFF2-40B4-BE49-F238E27FC236}">
                <a16:creationId xmlns:a16="http://schemas.microsoft.com/office/drawing/2014/main" id="{AC3D07AF-A346-584E-E2D1-0611B18AFE7B}"/>
              </a:ext>
            </a:extLst>
          </p:cNvPr>
          <p:cNvSpPr txBox="1"/>
          <p:nvPr/>
        </p:nvSpPr>
        <p:spPr>
          <a:xfrm>
            <a:off x="1021081" y="4673602"/>
            <a:ext cx="10509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Lens</a:t>
            </a:r>
          </a:p>
        </p:txBody>
      </p:sp>
      <p:sp>
        <p:nvSpPr>
          <p:cNvPr id="107" name="Rectangles 34">
            <a:extLst>
              <a:ext uri="{FF2B5EF4-FFF2-40B4-BE49-F238E27FC236}">
                <a16:creationId xmlns:a16="http://schemas.microsoft.com/office/drawing/2014/main" id="{3C1C4A59-8F1F-9F3E-4CFF-D6F9DF88806D}"/>
              </a:ext>
            </a:extLst>
          </p:cNvPr>
          <p:cNvSpPr/>
          <p:nvPr/>
        </p:nvSpPr>
        <p:spPr>
          <a:xfrm>
            <a:off x="367666" y="4173222"/>
            <a:ext cx="2531110" cy="215265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sp>
        <p:nvSpPr>
          <p:cNvPr id="108" name="Rectangles 35">
            <a:extLst>
              <a:ext uri="{FF2B5EF4-FFF2-40B4-BE49-F238E27FC236}">
                <a16:creationId xmlns:a16="http://schemas.microsoft.com/office/drawing/2014/main" id="{E529EAC9-B410-2B3E-EE0F-25FCE159B2B1}"/>
              </a:ext>
            </a:extLst>
          </p:cNvPr>
          <p:cNvSpPr/>
          <p:nvPr/>
        </p:nvSpPr>
        <p:spPr>
          <a:xfrm>
            <a:off x="386716" y="1122682"/>
            <a:ext cx="2531110" cy="288798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sp>
        <p:nvSpPr>
          <p:cNvPr id="109" name="Rectangles 36">
            <a:extLst>
              <a:ext uri="{FF2B5EF4-FFF2-40B4-BE49-F238E27FC236}">
                <a16:creationId xmlns:a16="http://schemas.microsoft.com/office/drawing/2014/main" id="{EA8A46FD-3189-6040-493A-12BAB002A490}"/>
              </a:ext>
            </a:extLst>
          </p:cNvPr>
          <p:cNvSpPr/>
          <p:nvPr/>
        </p:nvSpPr>
        <p:spPr>
          <a:xfrm>
            <a:off x="4635501" y="4149727"/>
            <a:ext cx="2531110" cy="215265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0" name="Rectangles 37">
            <a:extLst>
              <a:ext uri="{FF2B5EF4-FFF2-40B4-BE49-F238E27FC236}">
                <a16:creationId xmlns:a16="http://schemas.microsoft.com/office/drawing/2014/main" id="{FF7307E9-9DB9-F122-2834-55DC94CAAC95}"/>
              </a:ext>
            </a:extLst>
          </p:cNvPr>
          <p:cNvSpPr/>
          <p:nvPr/>
        </p:nvSpPr>
        <p:spPr>
          <a:xfrm>
            <a:off x="4654551" y="1099187"/>
            <a:ext cx="2531110" cy="288798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1" name="Rectangles 38">
            <a:extLst>
              <a:ext uri="{FF2B5EF4-FFF2-40B4-BE49-F238E27FC236}">
                <a16:creationId xmlns:a16="http://schemas.microsoft.com/office/drawing/2014/main" id="{73C287F7-883B-90E7-AC2E-09DB13EBC5D5}"/>
              </a:ext>
            </a:extLst>
          </p:cNvPr>
          <p:cNvSpPr/>
          <p:nvPr/>
        </p:nvSpPr>
        <p:spPr>
          <a:xfrm>
            <a:off x="8981441" y="4149727"/>
            <a:ext cx="2531110" cy="215265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2" name="Rectangles 39">
            <a:extLst>
              <a:ext uri="{FF2B5EF4-FFF2-40B4-BE49-F238E27FC236}">
                <a16:creationId xmlns:a16="http://schemas.microsoft.com/office/drawing/2014/main" id="{14574634-2035-8693-5A41-B6489DB030BD}"/>
              </a:ext>
            </a:extLst>
          </p:cNvPr>
          <p:cNvSpPr/>
          <p:nvPr/>
        </p:nvSpPr>
        <p:spPr>
          <a:xfrm>
            <a:off x="9000491" y="1099187"/>
            <a:ext cx="2531110" cy="2887980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4" name="Rectangles 41">
            <a:extLst>
              <a:ext uri="{FF2B5EF4-FFF2-40B4-BE49-F238E27FC236}">
                <a16:creationId xmlns:a16="http://schemas.microsoft.com/office/drawing/2014/main" id="{B748170E-2BC0-04DB-2F4C-64858CB2E8E5}"/>
              </a:ext>
            </a:extLst>
          </p:cNvPr>
          <p:cNvSpPr/>
          <p:nvPr/>
        </p:nvSpPr>
        <p:spPr>
          <a:xfrm>
            <a:off x="10085071" y="4275457"/>
            <a:ext cx="321310" cy="154178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5" name="Text Box 42">
            <a:extLst>
              <a:ext uri="{FF2B5EF4-FFF2-40B4-BE49-F238E27FC236}">
                <a16:creationId xmlns:a16="http://schemas.microsoft.com/office/drawing/2014/main" id="{C5EEE1FF-5BFB-FA14-FCBA-E71667D25F92}"/>
              </a:ext>
            </a:extLst>
          </p:cNvPr>
          <p:cNvSpPr txBox="1"/>
          <p:nvPr/>
        </p:nvSpPr>
        <p:spPr>
          <a:xfrm>
            <a:off x="9740901" y="4876802"/>
            <a:ext cx="10509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AAS Lens</a:t>
            </a:r>
          </a:p>
          <a:p>
            <a:pPr algn="ctr"/>
            <a:endParaRPr lang="en-US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90% AIR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3102E14-C5E2-C32A-6CEE-F6B9B44A1C40}"/>
              </a:ext>
            </a:extLst>
          </p:cNvPr>
          <p:cNvCxnSpPr>
            <a:endCxn id="108" idx="1"/>
          </p:cNvCxnSpPr>
          <p:nvPr/>
        </p:nvCxnSpPr>
        <p:spPr>
          <a:xfrm flipH="1" flipV="1">
            <a:off x="386716" y="2566672"/>
            <a:ext cx="1127125" cy="82232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BAC8CED-A732-D1A0-4DF7-08B9A900489A}"/>
              </a:ext>
            </a:extLst>
          </p:cNvPr>
          <p:cNvCxnSpPr/>
          <p:nvPr/>
        </p:nvCxnSpPr>
        <p:spPr>
          <a:xfrm flipH="1" flipV="1">
            <a:off x="443231" y="1214757"/>
            <a:ext cx="1103630" cy="221742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2183875-63A7-2B63-693F-F9B8A34F01D9}"/>
              </a:ext>
            </a:extLst>
          </p:cNvPr>
          <p:cNvCxnSpPr/>
          <p:nvPr/>
        </p:nvCxnSpPr>
        <p:spPr>
          <a:xfrm flipH="1" flipV="1">
            <a:off x="1568451" y="1236347"/>
            <a:ext cx="21590" cy="218503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539592A-2505-03BB-211E-2A9418D5CC18}"/>
              </a:ext>
            </a:extLst>
          </p:cNvPr>
          <p:cNvCxnSpPr/>
          <p:nvPr/>
        </p:nvCxnSpPr>
        <p:spPr>
          <a:xfrm flipV="1">
            <a:off x="1590041" y="1247142"/>
            <a:ext cx="1233170" cy="214185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28303CB2-8D9D-2AC6-5315-0FB4DF49E418}"/>
              </a:ext>
            </a:extLst>
          </p:cNvPr>
          <p:cNvCxnSpPr>
            <a:endCxn id="108" idx="3"/>
          </p:cNvCxnSpPr>
          <p:nvPr/>
        </p:nvCxnSpPr>
        <p:spPr>
          <a:xfrm flipV="1">
            <a:off x="1633221" y="2566672"/>
            <a:ext cx="1284605" cy="85471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1" name="Text Box 19">
            <a:extLst>
              <a:ext uri="{FF2B5EF4-FFF2-40B4-BE49-F238E27FC236}">
                <a16:creationId xmlns:a16="http://schemas.microsoft.com/office/drawing/2014/main" id="{DA32F6C0-1818-5492-2FFE-5F9FFC3D389A}"/>
              </a:ext>
            </a:extLst>
          </p:cNvPr>
          <p:cNvSpPr txBox="1"/>
          <p:nvPr/>
        </p:nvSpPr>
        <p:spPr>
          <a:xfrm>
            <a:off x="1021081" y="743587"/>
            <a:ext cx="1405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8dBi Gain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77112324-05C8-8D40-CCC6-05B2DB071200}"/>
              </a:ext>
            </a:extLst>
          </p:cNvPr>
          <p:cNvCxnSpPr/>
          <p:nvPr/>
        </p:nvCxnSpPr>
        <p:spPr>
          <a:xfrm flipH="1" flipV="1">
            <a:off x="5354956" y="1257937"/>
            <a:ext cx="162560" cy="101663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DB3C0F5-5B0F-552E-D16E-6BD773D1C021}"/>
              </a:ext>
            </a:extLst>
          </p:cNvPr>
          <p:cNvCxnSpPr/>
          <p:nvPr/>
        </p:nvCxnSpPr>
        <p:spPr>
          <a:xfrm flipV="1">
            <a:off x="5860416" y="1257937"/>
            <a:ext cx="5715" cy="99504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62916EB-5386-13E3-C444-3BB867BF3BAA}"/>
              </a:ext>
            </a:extLst>
          </p:cNvPr>
          <p:cNvCxnSpPr/>
          <p:nvPr/>
        </p:nvCxnSpPr>
        <p:spPr>
          <a:xfrm flipV="1">
            <a:off x="6165851" y="1257937"/>
            <a:ext cx="227330" cy="100584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1BD54E9-A268-E611-8A77-14B3D007E2E8}"/>
              </a:ext>
            </a:extLst>
          </p:cNvPr>
          <p:cNvCxnSpPr/>
          <p:nvPr/>
        </p:nvCxnSpPr>
        <p:spPr>
          <a:xfrm flipH="1" flipV="1">
            <a:off x="9753601" y="1214757"/>
            <a:ext cx="162560" cy="101663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8B53206-AA6C-A1DE-3E5E-F561CAB11249}"/>
              </a:ext>
            </a:extLst>
          </p:cNvPr>
          <p:cNvCxnSpPr/>
          <p:nvPr/>
        </p:nvCxnSpPr>
        <p:spPr>
          <a:xfrm flipV="1">
            <a:off x="10259061" y="1214757"/>
            <a:ext cx="5715" cy="99504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11FCBEEC-7A5E-1615-1C78-16BD3F4D4394}"/>
              </a:ext>
            </a:extLst>
          </p:cNvPr>
          <p:cNvCxnSpPr/>
          <p:nvPr/>
        </p:nvCxnSpPr>
        <p:spPr>
          <a:xfrm flipV="1">
            <a:off x="10564496" y="1214757"/>
            <a:ext cx="227330" cy="100584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9" name="Text Box 47">
            <a:extLst>
              <a:ext uri="{FF2B5EF4-FFF2-40B4-BE49-F238E27FC236}">
                <a16:creationId xmlns:a16="http://schemas.microsoft.com/office/drawing/2014/main" id="{B5BD4FC0-6BDC-0CDB-F801-3011FD758957}"/>
              </a:ext>
            </a:extLst>
          </p:cNvPr>
          <p:cNvSpPr txBox="1"/>
          <p:nvPr/>
        </p:nvSpPr>
        <p:spPr>
          <a:xfrm>
            <a:off x="9591041" y="730252"/>
            <a:ext cx="1405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18dBi Gain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218C7-DF9F-7B73-53E6-CB22EC462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9078"/>
            <a:ext cx="11277600" cy="624205"/>
          </a:xfrm>
          <a:noFill/>
        </p:spPr>
        <p:txBody>
          <a:bodyPr/>
          <a:lstStyle/>
          <a:p>
            <a:r>
              <a:rPr lang="en-US" dirty="0"/>
              <a:t>AAS </a:t>
            </a:r>
            <a:r>
              <a:rPr lang="en-US" dirty="0" err="1"/>
              <a:t>metalens</a:t>
            </a:r>
            <a:r>
              <a:rPr lang="en-US" dirty="0"/>
              <a:t> Technology</a:t>
            </a:r>
          </a:p>
        </p:txBody>
      </p:sp>
      <p:sp>
        <p:nvSpPr>
          <p:cNvPr id="128" name="Text Box 46">
            <a:extLst>
              <a:ext uri="{FF2B5EF4-FFF2-40B4-BE49-F238E27FC236}">
                <a16:creationId xmlns:a16="http://schemas.microsoft.com/office/drawing/2014/main" id="{AE51D0E7-D13B-28F8-9FBF-AABE163C7967}"/>
              </a:ext>
            </a:extLst>
          </p:cNvPr>
          <p:cNvSpPr txBox="1"/>
          <p:nvPr/>
        </p:nvSpPr>
        <p:spPr>
          <a:xfrm>
            <a:off x="5186681" y="730252"/>
            <a:ext cx="1405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18dBi Gain</a:t>
            </a: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DAB992D5-C918-82F8-471A-BCD85B2FFA19}"/>
              </a:ext>
            </a:extLst>
          </p:cNvPr>
          <p:cNvSpPr txBox="1"/>
          <p:nvPr/>
        </p:nvSpPr>
        <p:spPr>
          <a:xfrm>
            <a:off x="5534661" y="3775326"/>
            <a:ext cx="77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Dipole</a:t>
            </a:r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2C303181-6F00-70FE-1CCC-320734E06125}"/>
              </a:ext>
            </a:extLst>
          </p:cNvPr>
          <p:cNvSpPr txBox="1"/>
          <p:nvPr/>
        </p:nvSpPr>
        <p:spPr>
          <a:xfrm>
            <a:off x="9907271" y="3775326"/>
            <a:ext cx="77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Dipole</a:t>
            </a: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5C3AA022-8C76-DCC2-FF33-6957F22964B7}"/>
              </a:ext>
            </a:extLst>
          </p:cNvPr>
          <p:cNvSpPr txBox="1"/>
          <p:nvPr/>
        </p:nvSpPr>
        <p:spPr>
          <a:xfrm>
            <a:off x="635636" y="5975530"/>
            <a:ext cx="77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Dipole</a:t>
            </a: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B3FB4C83-E182-6AC6-44D5-562EA2023DC8}"/>
              </a:ext>
            </a:extLst>
          </p:cNvPr>
          <p:cNvSpPr txBox="1"/>
          <p:nvPr/>
        </p:nvSpPr>
        <p:spPr>
          <a:xfrm>
            <a:off x="4987801" y="5975530"/>
            <a:ext cx="77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Dipole</a:t>
            </a: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CB6269BF-E202-FE06-F5D0-6DE9D1050B07}"/>
              </a:ext>
            </a:extLst>
          </p:cNvPr>
          <p:cNvSpPr txBox="1"/>
          <p:nvPr/>
        </p:nvSpPr>
        <p:spPr>
          <a:xfrm>
            <a:off x="9295766" y="5975530"/>
            <a:ext cx="77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Dipole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C3BBC-4526-DCE9-05EF-6BCE16EBBACA}"/>
              </a:ext>
            </a:extLst>
          </p:cNvPr>
          <p:cNvSpPr txBox="1"/>
          <p:nvPr/>
        </p:nvSpPr>
        <p:spPr>
          <a:xfrm rot="20312360">
            <a:off x="546346" y="2618828"/>
            <a:ext cx="11473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highlight>
                  <a:srgbClr val="FFFF00"/>
                </a:highlight>
              </a:rPr>
              <a:t>To be shared with close customers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highlight>
                  <a:srgbClr val="FFFF00"/>
                </a:highlight>
              </a:rPr>
              <a:t>Not to be “emailed” or “left” with customers</a:t>
            </a:r>
          </a:p>
        </p:txBody>
      </p:sp>
    </p:spTree>
    <p:extLst>
      <p:ext uri="{BB962C8B-B14F-4D97-AF65-F5344CB8AC3E}">
        <p14:creationId xmlns:p14="http://schemas.microsoft.com/office/powerpoint/2010/main" val="302068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95" grpId="0" bldLvl="0" animBg="1"/>
      <p:bldP spid="95" grpId="1" animBg="1"/>
      <p:bldP spid="96" grpId="0" bldLvl="0" animBg="1"/>
      <p:bldP spid="96" grpId="1" animBg="1"/>
      <p:bldP spid="105" grpId="0"/>
      <p:bldP spid="105" grpId="1"/>
      <p:bldP spid="106" grpId="0"/>
      <p:bldP spid="106" grpId="1"/>
      <p:bldP spid="107" grpId="0" bldLvl="0" animBg="1"/>
      <p:bldP spid="107" grpId="1" animBg="1"/>
      <p:bldP spid="108" grpId="0" bldLvl="0" animBg="1"/>
      <p:bldP spid="108" grpId="1" animBg="1"/>
      <p:bldP spid="109" grpId="0" bldLvl="0" animBg="1"/>
      <p:bldP spid="109" grpId="1" animBg="1"/>
      <p:bldP spid="110" grpId="0" bldLvl="0" animBg="1"/>
      <p:bldP spid="110" grpId="1" animBg="1"/>
      <p:bldP spid="111" grpId="0" bldLvl="0" animBg="1"/>
      <p:bldP spid="111" grpId="1" animBg="1"/>
      <p:bldP spid="112" grpId="0" bldLvl="0" animBg="1"/>
      <p:bldP spid="112" grpId="1" animBg="1"/>
      <p:bldP spid="114" grpId="0" bldLvl="0" animBg="1"/>
      <p:bldP spid="114" grpId="1" animBg="1"/>
      <p:bldP spid="115" grpId="0"/>
      <p:bldP spid="115" grpId="1"/>
      <p:bldP spid="121" grpId="0"/>
      <p:bldP spid="121" grpId="1"/>
      <p:bldP spid="129" grpId="0"/>
      <p:bldP spid="129" grpId="1"/>
      <p:bldP spid="128" grpId="0"/>
      <p:bldP spid="128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7B52-287C-8B10-95D6-EF498052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dium full of people&#10;&#10;Description automatically generated">
            <a:extLst>
              <a:ext uri="{FF2B5EF4-FFF2-40B4-BE49-F238E27FC236}">
                <a16:creationId xmlns:a16="http://schemas.microsoft.com/office/drawing/2014/main" id="{75C5B045-BB6A-F5BC-495F-57795445C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5746"/>
            <a:ext cx="12192000" cy="463915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6D1FE3A-C980-373F-F01C-B2F60BAC4BBC}"/>
              </a:ext>
            </a:extLst>
          </p:cNvPr>
          <p:cNvGrpSpPr/>
          <p:nvPr/>
        </p:nvGrpSpPr>
        <p:grpSpPr>
          <a:xfrm rot="19742368">
            <a:off x="4372732" y="2898284"/>
            <a:ext cx="1043515" cy="2032708"/>
            <a:chOff x="5550952" y="3755112"/>
            <a:chExt cx="567351" cy="102423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B5C4C0D-8843-8AA1-E061-314A6CE4F924}"/>
                </a:ext>
              </a:extLst>
            </p:cNvPr>
            <p:cNvSpPr/>
            <p:nvPr/>
          </p:nvSpPr>
          <p:spPr>
            <a:xfrm>
              <a:off x="5550952" y="4515099"/>
              <a:ext cx="567330" cy="264251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rgbClr val="CCCCCC">
                <a:alpha val="40000"/>
              </a:srgb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2467D30-F378-09D1-27EC-C3600369920A}"/>
                </a:ext>
              </a:extLst>
            </p:cNvPr>
            <p:cNvSpPr/>
            <p:nvPr/>
          </p:nvSpPr>
          <p:spPr>
            <a:xfrm>
              <a:off x="5550960" y="3755112"/>
              <a:ext cx="567343" cy="1024239"/>
            </a:xfrm>
            <a:custGeom>
              <a:avLst/>
              <a:gdLst>
                <a:gd name="connsiteX0" fmla="*/ 524656 w 567343"/>
                <a:gd name="connsiteY0" fmla="*/ -37 h 1024239"/>
                <a:gd name="connsiteX1" fmla="*/ 11643 w 567343"/>
                <a:gd name="connsiteY1" fmla="*/ 854852 h 1024239"/>
                <a:gd name="connsiteX2" fmla="*/ 534 w 567343"/>
                <a:gd name="connsiteY2" fmla="*/ 885487 h 1024239"/>
                <a:gd name="connsiteX3" fmla="*/ 33 w 567343"/>
                <a:gd name="connsiteY3" fmla="*/ 892084 h 1024239"/>
                <a:gd name="connsiteX4" fmla="*/ 283718 w 567343"/>
                <a:gd name="connsiteY4" fmla="*/ 1024203 h 1024239"/>
                <a:gd name="connsiteX5" fmla="*/ 567377 w 567343"/>
                <a:gd name="connsiteY5" fmla="*/ 892084 h 1024239"/>
                <a:gd name="connsiteX6" fmla="*/ 564263 w 567343"/>
                <a:gd name="connsiteY6" fmla="*/ 872663 h 102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343" h="1024239">
                  <a:moveTo>
                    <a:pt x="524656" y="-37"/>
                  </a:moveTo>
                  <a:lnTo>
                    <a:pt x="11643" y="854852"/>
                  </a:lnTo>
                  <a:cubicBezTo>
                    <a:pt x="7712" y="864404"/>
                    <a:pt x="2170" y="869497"/>
                    <a:pt x="534" y="885487"/>
                  </a:cubicBezTo>
                  <a:cubicBezTo>
                    <a:pt x="244" y="887677"/>
                    <a:pt x="86" y="889867"/>
                    <a:pt x="33" y="892084"/>
                  </a:cubicBezTo>
                  <a:cubicBezTo>
                    <a:pt x="59" y="965043"/>
                    <a:pt x="127059" y="1024203"/>
                    <a:pt x="283718" y="1024203"/>
                  </a:cubicBezTo>
                  <a:cubicBezTo>
                    <a:pt x="440377" y="1024203"/>
                    <a:pt x="567351" y="965043"/>
                    <a:pt x="567377" y="892084"/>
                  </a:cubicBezTo>
                  <a:cubicBezTo>
                    <a:pt x="567351" y="885566"/>
                    <a:pt x="566322" y="879075"/>
                    <a:pt x="564263" y="872663"/>
                  </a:cubicBezTo>
                  <a:close/>
                </a:path>
              </a:pathLst>
            </a:custGeom>
            <a:solidFill>
              <a:srgbClr val="00B050">
                <a:alpha val="25000"/>
              </a:srgbClr>
            </a:solidFill>
            <a:ln w="69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9DC85E9-A360-002B-61A0-3E7EB6DC763C}"/>
              </a:ext>
            </a:extLst>
          </p:cNvPr>
          <p:cNvSpPr/>
          <p:nvPr/>
        </p:nvSpPr>
        <p:spPr>
          <a:xfrm>
            <a:off x="964734" y="673100"/>
            <a:ext cx="2088226" cy="2088226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4" descr="A graph of a person's body&#10;&#10;Description automatically generated with medium confidence">
            <a:extLst>
              <a:ext uri="{FF2B5EF4-FFF2-40B4-BE49-F238E27FC236}">
                <a16:creationId xmlns:a16="http://schemas.microsoft.com/office/drawing/2014/main" id="{DBD920CC-3118-E929-D071-EDFA423E3B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71" y="2640551"/>
            <a:ext cx="2088226" cy="2088226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B8C83D98-568C-F4AA-B0F1-242F15751F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7049" y="816183"/>
            <a:ext cx="10396727" cy="301752"/>
          </a:xfrm>
        </p:spPr>
        <p:txBody>
          <a:bodyPr/>
          <a:lstStyle/>
          <a:p>
            <a:r>
              <a:rPr lang="en-US" dirty="0"/>
              <a:t>Sharp Roll-Off, Low-Sidelobes 17°x 17° &amp; 35°x 35°</a:t>
            </a: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A602ADC5-C698-949A-0424-BABAE70C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967"/>
            <a:ext cx="11277600" cy="585216"/>
          </a:xfrm>
        </p:spPr>
        <p:txBody>
          <a:bodyPr/>
          <a:lstStyle/>
          <a:p>
            <a:r>
              <a:rPr lang="en-US" dirty="0"/>
              <a:t>Single Beam Antennas</a:t>
            </a:r>
          </a:p>
        </p:txBody>
      </p:sp>
    </p:spTree>
    <p:extLst>
      <p:ext uri="{BB962C8B-B14F-4D97-AF65-F5344CB8AC3E}">
        <p14:creationId xmlns:p14="http://schemas.microsoft.com/office/powerpoint/2010/main" val="272030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7B52-287C-8B10-95D6-EF498052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dium full of people&#10;&#10;Description automatically generated">
            <a:extLst>
              <a:ext uri="{FF2B5EF4-FFF2-40B4-BE49-F238E27FC236}">
                <a16:creationId xmlns:a16="http://schemas.microsoft.com/office/drawing/2014/main" id="{A0046FD4-66C3-112B-7045-8C91CA5579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1461"/>
            <a:ext cx="12192000" cy="463915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00F138-98EC-1F69-C713-272139F36A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1" y="851011"/>
            <a:ext cx="11104097" cy="301752"/>
          </a:xfrm>
        </p:spPr>
        <p:txBody>
          <a:bodyPr/>
          <a:lstStyle/>
          <a:p>
            <a:r>
              <a:rPr lang="en-US" dirty="0"/>
              <a:t>Ultra sharp roll-off, Shaped “Square” beam 50° x 50°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C7754F6-B418-DC72-CF7D-23A7CCDCC924}"/>
              </a:ext>
            </a:extLst>
          </p:cNvPr>
          <p:cNvGrpSpPr/>
          <p:nvPr/>
        </p:nvGrpSpPr>
        <p:grpSpPr>
          <a:xfrm>
            <a:off x="4884476" y="2427068"/>
            <a:ext cx="2308760" cy="3190326"/>
            <a:chOff x="4884476" y="2427068"/>
            <a:chExt cx="2308760" cy="3190326"/>
          </a:xfrm>
        </p:grpSpPr>
        <p:sp>
          <p:nvSpPr>
            <p:cNvPr id="73" name="Rectangle: Rounded Corners 52">
              <a:extLst>
                <a:ext uri="{FF2B5EF4-FFF2-40B4-BE49-F238E27FC236}">
                  <a16:creationId xmlns:a16="http://schemas.microsoft.com/office/drawing/2014/main" id="{AA1E76DC-8F6B-F734-E03C-7A4A748A5B19}"/>
                </a:ext>
              </a:extLst>
            </p:cNvPr>
            <p:cNvSpPr/>
            <p:nvPr/>
          </p:nvSpPr>
          <p:spPr>
            <a:xfrm rot="3069829">
              <a:off x="5933758" y="4332326"/>
              <a:ext cx="899149" cy="1619807"/>
            </a:xfrm>
            <a:custGeom>
              <a:avLst/>
              <a:gdLst>
                <a:gd name="connsiteX0" fmla="*/ 0 w 640080"/>
                <a:gd name="connsiteY0" fmla="*/ 106682 h 1619795"/>
                <a:gd name="connsiteX1" fmla="*/ 106682 w 640080"/>
                <a:gd name="connsiteY1" fmla="*/ 0 h 1619795"/>
                <a:gd name="connsiteX2" fmla="*/ 533398 w 640080"/>
                <a:gd name="connsiteY2" fmla="*/ 0 h 1619795"/>
                <a:gd name="connsiteX3" fmla="*/ 640080 w 640080"/>
                <a:gd name="connsiteY3" fmla="*/ 106682 h 1619795"/>
                <a:gd name="connsiteX4" fmla="*/ 640080 w 640080"/>
                <a:gd name="connsiteY4" fmla="*/ 1513113 h 1619795"/>
                <a:gd name="connsiteX5" fmla="*/ 533398 w 640080"/>
                <a:gd name="connsiteY5" fmla="*/ 1619795 h 1619795"/>
                <a:gd name="connsiteX6" fmla="*/ 106682 w 640080"/>
                <a:gd name="connsiteY6" fmla="*/ 1619795 h 1619795"/>
                <a:gd name="connsiteX7" fmla="*/ 0 w 640080"/>
                <a:gd name="connsiteY7" fmla="*/ 1513113 h 1619795"/>
                <a:gd name="connsiteX8" fmla="*/ 0 w 640080"/>
                <a:gd name="connsiteY8" fmla="*/ 106682 h 1619795"/>
                <a:gd name="connsiteX0" fmla="*/ 12 w 640092"/>
                <a:gd name="connsiteY0" fmla="*/ 106682 h 1619795"/>
                <a:gd name="connsiteX1" fmla="*/ 106694 w 640092"/>
                <a:gd name="connsiteY1" fmla="*/ 0 h 1619795"/>
                <a:gd name="connsiteX2" fmla="*/ 533410 w 640092"/>
                <a:gd name="connsiteY2" fmla="*/ 0 h 1619795"/>
                <a:gd name="connsiteX3" fmla="*/ 640092 w 640092"/>
                <a:gd name="connsiteY3" fmla="*/ 106682 h 1619795"/>
                <a:gd name="connsiteX4" fmla="*/ 640092 w 640092"/>
                <a:gd name="connsiteY4" fmla="*/ 1513113 h 1619795"/>
                <a:gd name="connsiteX5" fmla="*/ 533410 w 640092"/>
                <a:gd name="connsiteY5" fmla="*/ 1619795 h 1619795"/>
                <a:gd name="connsiteX6" fmla="*/ 106694 w 640092"/>
                <a:gd name="connsiteY6" fmla="*/ 1619795 h 1619795"/>
                <a:gd name="connsiteX7" fmla="*/ 12 w 640092"/>
                <a:gd name="connsiteY7" fmla="*/ 1513113 h 1619795"/>
                <a:gd name="connsiteX8" fmla="*/ 22872 w 640092"/>
                <a:gd name="connsiteY8" fmla="*/ 773430 h 1619795"/>
                <a:gd name="connsiteX9" fmla="*/ 12 w 640092"/>
                <a:gd name="connsiteY9" fmla="*/ 106682 h 1619795"/>
                <a:gd name="connsiteX0" fmla="*/ 12 w 640092"/>
                <a:gd name="connsiteY0" fmla="*/ 106694 h 1619807"/>
                <a:gd name="connsiteX1" fmla="*/ 106694 w 640092"/>
                <a:gd name="connsiteY1" fmla="*/ 12 h 1619807"/>
                <a:gd name="connsiteX2" fmla="*/ 327672 w 640092"/>
                <a:gd name="connsiteY2" fmla="*/ 22872 h 1619807"/>
                <a:gd name="connsiteX3" fmla="*/ 533410 w 640092"/>
                <a:gd name="connsiteY3" fmla="*/ 12 h 1619807"/>
                <a:gd name="connsiteX4" fmla="*/ 640092 w 640092"/>
                <a:gd name="connsiteY4" fmla="*/ 106694 h 1619807"/>
                <a:gd name="connsiteX5" fmla="*/ 640092 w 640092"/>
                <a:gd name="connsiteY5" fmla="*/ 1513125 h 1619807"/>
                <a:gd name="connsiteX6" fmla="*/ 533410 w 640092"/>
                <a:gd name="connsiteY6" fmla="*/ 1619807 h 1619807"/>
                <a:gd name="connsiteX7" fmla="*/ 106694 w 640092"/>
                <a:gd name="connsiteY7" fmla="*/ 1619807 h 1619807"/>
                <a:gd name="connsiteX8" fmla="*/ 12 w 640092"/>
                <a:gd name="connsiteY8" fmla="*/ 1513125 h 1619807"/>
                <a:gd name="connsiteX9" fmla="*/ 22872 w 640092"/>
                <a:gd name="connsiteY9" fmla="*/ 773442 h 1619807"/>
                <a:gd name="connsiteX10" fmla="*/ 12 w 640092"/>
                <a:gd name="connsiteY10" fmla="*/ 106694 h 1619807"/>
                <a:gd name="connsiteX0" fmla="*/ 12 w 640092"/>
                <a:gd name="connsiteY0" fmla="*/ 106694 h 1619807"/>
                <a:gd name="connsiteX1" fmla="*/ 106694 w 640092"/>
                <a:gd name="connsiteY1" fmla="*/ 12 h 1619807"/>
                <a:gd name="connsiteX2" fmla="*/ 327672 w 640092"/>
                <a:gd name="connsiteY2" fmla="*/ 22872 h 1619807"/>
                <a:gd name="connsiteX3" fmla="*/ 533410 w 640092"/>
                <a:gd name="connsiteY3" fmla="*/ 12 h 1619807"/>
                <a:gd name="connsiteX4" fmla="*/ 640092 w 640092"/>
                <a:gd name="connsiteY4" fmla="*/ 106694 h 1619807"/>
                <a:gd name="connsiteX5" fmla="*/ 640092 w 640092"/>
                <a:gd name="connsiteY5" fmla="*/ 1513125 h 1619807"/>
                <a:gd name="connsiteX6" fmla="*/ 533410 w 640092"/>
                <a:gd name="connsiteY6" fmla="*/ 1619807 h 1619807"/>
                <a:gd name="connsiteX7" fmla="*/ 331482 w 640092"/>
                <a:gd name="connsiteY7" fmla="*/ 1590687 h 1619807"/>
                <a:gd name="connsiteX8" fmla="*/ 106694 w 640092"/>
                <a:gd name="connsiteY8" fmla="*/ 1619807 h 1619807"/>
                <a:gd name="connsiteX9" fmla="*/ 12 w 640092"/>
                <a:gd name="connsiteY9" fmla="*/ 1513125 h 1619807"/>
                <a:gd name="connsiteX10" fmla="*/ 22872 w 640092"/>
                <a:gd name="connsiteY10" fmla="*/ 773442 h 1619807"/>
                <a:gd name="connsiteX11" fmla="*/ 12 w 640092"/>
                <a:gd name="connsiteY11" fmla="*/ 106694 h 1619807"/>
                <a:gd name="connsiteX0" fmla="*/ 12 w 640092"/>
                <a:gd name="connsiteY0" fmla="*/ 106694 h 1619807"/>
                <a:gd name="connsiteX1" fmla="*/ 106694 w 640092"/>
                <a:gd name="connsiteY1" fmla="*/ 12 h 1619807"/>
                <a:gd name="connsiteX2" fmla="*/ 327672 w 640092"/>
                <a:gd name="connsiteY2" fmla="*/ 22872 h 1619807"/>
                <a:gd name="connsiteX3" fmla="*/ 533410 w 640092"/>
                <a:gd name="connsiteY3" fmla="*/ 12 h 1619807"/>
                <a:gd name="connsiteX4" fmla="*/ 640092 w 640092"/>
                <a:gd name="connsiteY4" fmla="*/ 106694 h 1619807"/>
                <a:gd name="connsiteX5" fmla="*/ 619137 w 640092"/>
                <a:gd name="connsiteY5" fmla="*/ 769632 h 1619807"/>
                <a:gd name="connsiteX6" fmla="*/ 640092 w 640092"/>
                <a:gd name="connsiteY6" fmla="*/ 1513125 h 1619807"/>
                <a:gd name="connsiteX7" fmla="*/ 533410 w 640092"/>
                <a:gd name="connsiteY7" fmla="*/ 1619807 h 1619807"/>
                <a:gd name="connsiteX8" fmla="*/ 331482 w 640092"/>
                <a:gd name="connsiteY8" fmla="*/ 1590687 h 1619807"/>
                <a:gd name="connsiteX9" fmla="*/ 106694 w 640092"/>
                <a:gd name="connsiteY9" fmla="*/ 1619807 h 1619807"/>
                <a:gd name="connsiteX10" fmla="*/ 12 w 640092"/>
                <a:gd name="connsiteY10" fmla="*/ 1513125 h 1619807"/>
                <a:gd name="connsiteX11" fmla="*/ 22872 w 640092"/>
                <a:gd name="connsiteY11" fmla="*/ 773442 h 1619807"/>
                <a:gd name="connsiteX12" fmla="*/ 12 w 640092"/>
                <a:gd name="connsiteY12" fmla="*/ 106694 h 161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0092" h="1619807">
                  <a:moveTo>
                    <a:pt x="12" y="106694"/>
                  </a:moveTo>
                  <a:cubicBezTo>
                    <a:pt x="12" y="47775"/>
                    <a:pt x="47775" y="12"/>
                    <a:pt x="106694" y="12"/>
                  </a:cubicBezTo>
                  <a:cubicBezTo>
                    <a:pt x="180353" y="-623"/>
                    <a:pt x="254013" y="23507"/>
                    <a:pt x="327672" y="22872"/>
                  </a:cubicBezTo>
                  <a:lnTo>
                    <a:pt x="533410" y="12"/>
                  </a:lnTo>
                  <a:cubicBezTo>
                    <a:pt x="592329" y="12"/>
                    <a:pt x="640092" y="47775"/>
                    <a:pt x="640092" y="106694"/>
                  </a:cubicBezTo>
                  <a:cubicBezTo>
                    <a:pt x="640092" y="328308"/>
                    <a:pt x="619137" y="548018"/>
                    <a:pt x="619137" y="769632"/>
                  </a:cubicBezTo>
                  <a:lnTo>
                    <a:pt x="640092" y="1513125"/>
                  </a:lnTo>
                  <a:cubicBezTo>
                    <a:pt x="640092" y="1572044"/>
                    <a:pt x="592329" y="1619807"/>
                    <a:pt x="533410" y="1619807"/>
                  </a:cubicBezTo>
                  <a:cubicBezTo>
                    <a:pt x="467371" y="1619625"/>
                    <a:pt x="397521" y="1590869"/>
                    <a:pt x="331482" y="1590687"/>
                  </a:cubicBezTo>
                  <a:lnTo>
                    <a:pt x="106694" y="1619807"/>
                  </a:lnTo>
                  <a:cubicBezTo>
                    <a:pt x="47775" y="1619807"/>
                    <a:pt x="12" y="1572044"/>
                    <a:pt x="12" y="1513125"/>
                  </a:cubicBezTo>
                  <a:cubicBezTo>
                    <a:pt x="-623" y="1267199"/>
                    <a:pt x="23507" y="1019368"/>
                    <a:pt x="22872" y="773442"/>
                  </a:cubicBezTo>
                  <a:cubicBezTo>
                    <a:pt x="23507" y="550558"/>
                    <a:pt x="-623" y="329578"/>
                    <a:pt x="12" y="106694"/>
                  </a:cubicBez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: Rounded Corners 52">
              <a:extLst>
                <a:ext uri="{FF2B5EF4-FFF2-40B4-BE49-F238E27FC236}">
                  <a16:creationId xmlns:a16="http://schemas.microsoft.com/office/drawing/2014/main" id="{48E76FE5-9F2C-8402-AC36-FACDC6ACAA04}"/>
                </a:ext>
              </a:extLst>
            </p:cNvPr>
            <p:cNvSpPr/>
            <p:nvPr/>
          </p:nvSpPr>
          <p:spPr>
            <a:xfrm rot="3069829">
              <a:off x="5933758" y="4317796"/>
              <a:ext cx="899149" cy="1619807"/>
            </a:xfrm>
            <a:custGeom>
              <a:avLst/>
              <a:gdLst>
                <a:gd name="connsiteX0" fmla="*/ 0 w 640080"/>
                <a:gd name="connsiteY0" fmla="*/ 106682 h 1619795"/>
                <a:gd name="connsiteX1" fmla="*/ 106682 w 640080"/>
                <a:gd name="connsiteY1" fmla="*/ 0 h 1619795"/>
                <a:gd name="connsiteX2" fmla="*/ 533398 w 640080"/>
                <a:gd name="connsiteY2" fmla="*/ 0 h 1619795"/>
                <a:gd name="connsiteX3" fmla="*/ 640080 w 640080"/>
                <a:gd name="connsiteY3" fmla="*/ 106682 h 1619795"/>
                <a:gd name="connsiteX4" fmla="*/ 640080 w 640080"/>
                <a:gd name="connsiteY4" fmla="*/ 1513113 h 1619795"/>
                <a:gd name="connsiteX5" fmla="*/ 533398 w 640080"/>
                <a:gd name="connsiteY5" fmla="*/ 1619795 h 1619795"/>
                <a:gd name="connsiteX6" fmla="*/ 106682 w 640080"/>
                <a:gd name="connsiteY6" fmla="*/ 1619795 h 1619795"/>
                <a:gd name="connsiteX7" fmla="*/ 0 w 640080"/>
                <a:gd name="connsiteY7" fmla="*/ 1513113 h 1619795"/>
                <a:gd name="connsiteX8" fmla="*/ 0 w 640080"/>
                <a:gd name="connsiteY8" fmla="*/ 106682 h 1619795"/>
                <a:gd name="connsiteX0" fmla="*/ 12 w 640092"/>
                <a:gd name="connsiteY0" fmla="*/ 106682 h 1619795"/>
                <a:gd name="connsiteX1" fmla="*/ 106694 w 640092"/>
                <a:gd name="connsiteY1" fmla="*/ 0 h 1619795"/>
                <a:gd name="connsiteX2" fmla="*/ 533410 w 640092"/>
                <a:gd name="connsiteY2" fmla="*/ 0 h 1619795"/>
                <a:gd name="connsiteX3" fmla="*/ 640092 w 640092"/>
                <a:gd name="connsiteY3" fmla="*/ 106682 h 1619795"/>
                <a:gd name="connsiteX4" fmla="*/ 640092 w 640092"/>
                <a:gd name="connsiteY4" fmla="*/ 1513113 h 1619795"/>
                <a:gd name="connsiteX5" fmla="*/ 533410 w 640092"/>
                <a:gd name="connsiteY5" fmla="*/ 1619795 h 1619795"/>
                <a:gd name="connsiteX6" fmla="*/ 106694 w 640092"/>
                <a:gd name="connsiteY6" fmla="*/ 1619795 h 1619795"/>
                <a:gd name="connsiteX7" fmla="*/ 12 w 640092"/>
                <a:gd name="connsiteY7" fmla="*/ 1513113 h 1619795"/>
                <a:gd name="connsiteX8" fmla="*/ 22872 w 640092"/>
                <a:gd name="connsiteY8" fmla="*/ 773430 h 1619795"/>
                <a:gd name="connsiteX9" fmla="*/ 12 w 640092"/>
                <a:gd name="connsiteY9" fmla="*/ 106682 h 1619795"/>
                <a:gd name="connsiteX0" fmla="*/ 12 w 640092"/>
                <a:gd name="connsiteY0" fmla="*/ 106694 h 1619807"/>
                <a:gd name="connsiteX1" fmla="*/ 106694 w 640092"/>
                <a:gd name="connsiteY1" fmla="*/ 12 h 1619807"/>
                <a:gd name="connsiteX2" fmla="*/ 327672 w 640092"/>
                <a:gd name="connsiteY2" fmla="*/ 22872 h 1619807"/>
                <a:gd name="connsiteX3" fmla="*/ 533410 w 640092"/>
                <a:gd name="connsiteY3" fmla="*/ 12 h 1619807"/>
                <a:gd name="connsiteX4" fmla="*/ 640092 w 640092"/>
                <a:gd name="connsiteY4" fmla="*/ 106694 h 1619807"/>
                <a:gd name="connsiteX5" fmla="*/ 640092 w 640092"/>
                <a:gd name="connsiteY5" fmla="*/ 1513125 h 1619807"/>
                <a:gd name="connsiteX6" fmla="*/ 533410 w 640092"/>
                <a:gd name="connsiteY6" fmla="*/ 1619807 h 1619807"/>
                <a:gd name="connsiteX7" fmla="*/ 106694 w 640092"/>
                <a:gd name="connsiteY7" fmla="*/ 1619807 h 1619807"/>
                <a:gd name="connsiteX8" fmla="*/ 12 w 640092"/>
                <a:gd name="connsiteY8" fmla="*/ 1513125 h 1619807"/>
                <a:gd name="connsiteX9" fmla="*/ 22872 w 640092"/>
                <a:gd name="connsiteY9" fmla="*/ 773442 h 1619807"/>
                <a:gd name="connsiteX10" fmla="*/ 12 w 640092"/>
                <a:gd name="connsiteY10" fmla="*/ 106694 h 1619807"/>
                <a:gd name="connsiteX0" fmla="*/ 12 w 640092"/>
                <a:gd name="connsiteY0" fmla="*/ 106694 h 1619807"/>
                <a:gd name="connsiteX1" fmla="*/ 106694 w 640092"/>
                <a:gd name="connsiteY1" fmla="*/ 12 h 1619807"/>
                <a:gd name="connsiteX2" fmla="*/ 327672 w 640092"/>
                <a:gd name="connsiteY2" fmla="*/ 22872 h 1619807"/>
                <a:gd name="connsiteX3" fmla="*/ 533410 w 640092"/>
                <a:gd name="connsiteY3" fmla="*/ 12 h 1619807"/>
                <a:gd name="connsiteX4" fmla="*/ 640092 w 640092"/>
                <a:gd name="connsiteY4" fmla="*/ 106694 h 1619807"/>
                <a:gd name="connsiteX5" fmla="*/ 640092 w 640092"/>
                <a:gd name="connsiteY5" fmla="*/ 1513125 h 1619807"/>
                <a:gd name="connsiteX6" fmla="*/ 533410 w 640092"/>
                <a:gd name="connsiteY6" fmla="*/ 1619807 h 1619807"/>
                <a:gd name="connsiteX7" fmla="*/ 331482 w 640092"/>
                <a:gd name="connsiteY7" fmla="*/ 1590687 h 1619807"/>
                <a:gd name="connsiteX8" fmla="*/ 106694 w 640092"/>
                <a:gd name="connsiteY8" fmla="*/ 1619807 h 1619807"/>
                <a:gd name="connsiteX9" fmla="*/ 12 w 640092"/>
                <a:gd name="connsiteY9" fmla="*/ 1513125 h 1619807"/>
                <a:gd name="connsiteX10" fmla="*/ 22872 w 640092"/>
                <a:gd name="connsiteY10" fmla="*/ 773442 h 1619807"/>
                <a:gd name="connsiteX11" fmla="*/ 12 w 640092"/>
                <a:gd name="connsiteY11" fmla="*/ 106694 h 1619807"/>
                <a:gd name="connsiteX0" fmla="*/ 12 w 640092"/>
                <a:gd name="connsiteY0" fmla="*/ 106694 h 1619807"/>
                <a:gd name="connsiteX1" fmla="*/ 106694 w 640092"/>
                <a:gd name="connsiteY1" fmla="*/ 12 h 1619807"/>
                <a:gd name="connsiteX2" fmla="*/ 327672 w 640092"/>
                <a:gd name="connsiteY2" fmla="*/ 22872 h 1619807"/>
                <a:gd name="connsiteX3" fmla="*/ 533410 w 640092"/>
                <a:gd name="connsiteY3" fmla="*/ 12 h 1619807"/>
                <a:gd name="connsiteX4" fmla="*/ 640092 w 640092"/>
                <a:gd name="connsiteY4" fmla="*/ 106694 h 1619807"/>
                <a:gd name="connsiteX5" fmla="*/ 619137 w 640092"/>
                <a:gd name="connsiteY5" fmla="*/ 769632 h 1619807"/>
                <a:gd name="connsiteX6" fmla="*/ 640092 w 640092"/>
                <a:gd name="connsiteY6" fmla="*/ 1513125 h 1619807"/>
                <a:gd name="connsiteX7" fmla="*/ 533410 w 640092"/>
                <a:gd name="connsiteY7" fmla="*/ 1619807 h 1619807"/>
                <a:gd name="connsiteX8" fmla="*/ 331482 w 640092"/>
                <a:gd name="connsiteY8" fmla="*/ 1590687 h 1619807"/>
                <a:gd name="connsiteX9" fmla="*/ 106694 w 640092"/>
                <a:gd name="connsiteY9" fmla="*/ 1619807 h 1619807"/>
                <a:gd name="connsiteX10" fmla="*/ 12 w 640092"/>
                <a:gd name="connsiteY10" fmla="*/ 1513125 h 1619807"/>
                <a:gd name="connsiteX11" fmla="*/ 22872 w 640092"/>
                <a:gd name="connsiteY11" fmla="*/ 773442 h 1619807"/>
                <a:gd name="connsiteX12" fmla="*/ 12 w 640092"/>
                <a:gd name="connsiteY12" fmla="*/ 106694 h 161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0092" h="1619807">
                  <a:moveTo>
                    <a:pt x="12" y="106694"/>
                  </a:moveTo>
                  <a:cubicBezTo>
                    <a:pt x="12" y="47775"/>
                    <a:pt x="47775" y="12"/>
                    <a:pt x="106694" y="12"/>
                  </a:cubicBezTo>
                  <a:cubicBezTo>
                    <a:pt x="180353" y="-623"/>
                    <a:pt x="254013" y="23507"/>
                    <a:pt x="327672" y="22872"/>
                  </a:cubicBezTo>
                  <a:lnTo>
                    <a:pt x="533410" y="12"/>
                  </a:lnTo>
                  <a:cubicBezTo>
                    <a:pt x="592329" y="12"/>
                    <a:pt x="640092" y="47775"/>
                    <a:pt x="640092" y="106694"/>
                  </a:cubicBezTo>
                  <a:cubicBezTo>
                    <a:pt x="640092" y="328308"/>
                    <a:pt x="619137" y="548018"/>
                    <a:pt x="619137" y="769632"/>
                  </a:cubicBezTo>
                  <a:lnTo>
                    <a:pt x="640092" y="1513125"/>
                  </a:lnTo>
                  <a:cubicBezTo>
                    <a:pt x="640092" y="1572044"/>
                    <a:pt x="592329" y="1619807"/>
                    <a:pt x="533410" y="1619807"/>
                  </a:cubicBezTo>
                  <a:cubicBezTo>
                    <a:pt x="467371" y="1619625"/>
                    <a:pt x="397521" y="1590869"/>
                    <a:pt x="331482" y="1590687"/>
                  </a:cubicBezTo>
                  <a:lnTo>
                    <a:pt x="106694" y="1619807"/>
                  </a:lnTo>
                  <a:cubicBezTo>
                    <a:pt x="47775" y="1619807"/>
                    <a:pt x="12" y="1572044"/>
                    <a:pt x="12" y="1513125"/>
                  </a:cubicBezTo>
                  <a:cubicBezTo>
                    <a:pt x="-623" y="1267199"/>
                    <a:pt x="23507" y="1019368"/>
                    <a:pt x="22872" y="773442"/>
                  </a:cubicBezTo>
                  <a:cubicBezTo>
                    <a:pt x="23507" y="550558"/>
                    <a:pt x="-623" y="329578"/>
                    <a:pt x="12" y="106694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A4540DB-F2D3-3A2F-D55E-1A0B102543D4}"/>
                </a:ext>
              </a:extLst>
            </p:cNvPr>
            <p:cNvSpPr/>
            <p:nvPr/>
          </p:nvSpPr>
          <p:spPr>
            <a:xfrm rot="19498256">
              <a:off x="4884476" y="2427068"/>
              <a:ext cx="1529898" cy="3190326"/>
            </a:xfrm>
            <a:custGeom>
              <a:avLst/>
              <a:gdLst>
                <a:gd name="connsiteX0" fmla="*/ 524656 w 567343"/>
                <a:gd name="connsiteY0" fmla="*/ -37 h 1024239"/>
                <a:gd name="connsiteX1" fmla="*/ 11643 w 567343"/>
                <a:gd name="connsiteY1" fmla="*/ 854852 h 1024239"/>
                <a:gd name="connsiteX2" fmla="*/ 534 w 567343"/>
                <a:gd name="connsiteY2" fmla="*/ 885487 h 1024239"/>
                <a:gd name="connsiteX3" fmla="*/ 33 w 567343"/>
                <a:gd name="connsiteY3" fmla="*/ 892084 h 1024239"/>
                <a:gd name="connsiteX4" fmla="*/ 283718 w 567343"/>
                <a:gd name="connsiteY4" fmla="*/ 1024203 h 1024239"/>
                <a:gd name="connsiteX5" fmla="*/ 567377 w 567343"/>
                <a:gd name="connsiteY5" fmla="*/ 892084 h 1024239"/>
                <a:gd name="connsiteX6" fmla="*/ 564263 w 567343"/>
                <a:gd name="connsiteY6" fmla="*/ 872663 h 1024239"/>
                <a:gd name="connsiteX0" fmla="*/ 524623 w 567344"/>
                <a:gd name="connsiteY0" fmla="*/ 0 h 1002076"/>
                <a:gd name="connsiteX1" fmla="*/ 11610 w 567344"/>
                <a:gd name="connsiteY1" fmla="*/ 854889 h 1002076"/>
                <a:gd name="connsiteX2" fmla="*/ 501 w 567344"/>
                <a:gd name="connsiteY2" fmla="*/ 885524 h 1002076"/>
                <a:gd name="connsiteX3" fmla="*/ 0 w 567344"/>
                <a:gd name="connsiteY3" fmla="*/ 892121 h 1002076"/>
                <a:gd name="connsiteX4" fmla="*/ 310346 w 567344"/>
                <a:gd name="connsiteY4" fmla="*/ 1002076 h 1002076"/>
                <a:gd name="connsiteX5" fmla="*/ 567344 w 567344"/>
                <a:gd name="connsiteY5" fmla="*/ 892121 h 1002076"/>
                <a:gd name="connsiteX6" fmla="*/ 564230 w 567344"/>
                <a:gd name="connsiteY6" fmla="*/ 872700 h 1002076"/>
                <a:gd name="connsiteX7" fmla="*/ 524623 w 567344"/>
                <a:gd name="connsiteY7" fmla="*/ 0 h 1002076"/>
                <a:gd name="connsiteX0" fmla="*/ 524125 w 566846"/>
                <a:gd name="connsiteY0" fmla="*/ 0 h 1002076"/>
                <a:gd name="connsiteX1" fmla="*/ 11112 w 566846"/>
                <a:gd name="connsiteY1" fmla="*/ 854889 h 1002076"/>
                <a:gd name="connsiteX2" fmla="*/ 3 w 566846"/>
                <a:gd name="connsiteY2" fmla="*/ 885524 h 1002076"/>
                <a:gd name="connsiteX3" fmla="*/ 29093 w 566846"/>
                <a:gd name="connsiteY3" fmla="*/ 920291 h 1002076"/>
                <a:gd name="connsiteX4" fmla="*/ 309848 w 566846"/>
                <a:gd name="connsiteY4" fmla="*/ 1002076 h 1002076"/>
                <a:gd name="connsiteX5" fmla="*/ 566846 w 566846"/>
                <a:gd name="connsiteY5" fmla="*/ 892121 h 1002076"/>
                <a:gd name="connsiteX6" fmla="*/ 563732 w 566846"/>
                <a:gd name="connsiteY6" fmla="*/ 872700 h 1002076"/>
                <a:gd name="connsiteX7" fmla="*/ 524125 w 566846"/>
                <a:gd name="connsiteY7" fmla="*/ 0 h 1002076"/>
                <a:gd name="connsiteX0" fmla="*/ 524125 w 594133"/>
                <a:gd name="connsiteY0" fmla="*/ 0 h 1002076"/>
                <a:gd name="connsiteX1" fmla="*/ 11112 w 594133"/>
                <a:gd name="connsiteY1" fmla="*/ 854889 h 1002076"/>
                <a:gd name="connsiteX2" fmla="*/ 3 w 594133"/>
                <a:gd name="connsiteY2" fmla="*/ 885524 h 1002076"/>
                <a:gd name="connsiteX3" fmla="*/ 29093 w 594133"/>
                <a:gd name="connsiteY3" fmla="*/ 920291 h 1002076"/>
                <a:gd name="connsiteX4" fmla="*/ 309848 w 594133"/>
                <a:gd name="connsiteY4" fmla="*/ 1002076 h 1002076"/>
                <a:gd name="connsiteX5" fmla="*/ 594133 w 594133"/>
                <a:gd name="connsiteY5" fmla="*/ 891624 h 1002076"/>
                <a:gd name="connsiteX6" fmla="*/ 563732 w 594133"/>
                <a:gd name="connsiteY6" fmla="*/ 872700 h 1002076"/>
                <a:gd name="connsiteX7" fmla="*/ 524125 w 594133"/>
                <a:gd name="connsiteY7" fmla="*/ 0 h 1002076"/>
                <a:gd name="connsiteX0" fmla="*/ 524125 w 594133"/>
                <a:gd name="connsiteY0" fmla="*/ 0 h 1002076"/>
                <a:gd name="connsiteX1" fmla="*/ 11112 w 594133"/>
                <a:gd name="connsiteY1" fmla="*/ 854889 h 1002076"/>
                <a:gd name="connsiteX2" fmla="*/ 3 w 594133"/>
                <a:gd name="connsiteY2" fmla="*/ 885524 h 1002076"/>
                <a:gd name="connsiteX3" fmla="*/ 29093 w 594133"/>
                <a:gd name="connsiteY3" fmla="*/ 920291 h 1002076"/>
                <a:gd name="connsiteX4" fmla="*/ 309848 w 594133"/>
                <a:gd name="connsiteY4" fmla="*/ 1002076 h 1002076"/>
                <a:gd name="connsiteX5" fmla="*/ 594133 w 594133"/>
                <a:gd name="connsiteY5" fmla="*/ 891624 h 1002076"/>
                <a:gd name="connsiteX6" fmla="*/ 567514 w 594133"/>
                <a:gd name="connsiteY6" fmla="*/ 850367 h 1002076"/>
                <a:gd name="connsiteX7" fmla="*/ 524125 w 594133"/>
                <a:gd name="connsiteY7" fmla="*/ 0 h 1002076"/>
                <a:gd name="connsiteX0" fmla="*/ 524125 w 605179"/>
                <a:gd name="connsiteY0" fmla="*/ 0 h 1002076"/>
                <a:gd name="connsiteX1" fmla="*/ 11112 w 605179"/>
                <a:gd name="connsiteY1" fmla="*/ 854889 h 1002076"/>
                <a:gd name="connsiteX2" fmla="*/ 3 w 605179"/>
                <a:gd name="connsiteY2" fmla="*/ 885524 h 1002076"/>
                <a:gd name="connsiteX3" fmla="*/ 29093 w 605179"/>
                <a:gd name="connsiteY3" fmla="*/ 920291 h 1002076"/>
                <a:gd name="connsiteX4" fmla="*/ 309848 w 605179"/>
                <a:gd name="connsiteY4" fmla="*/ 1002076 h 1002076"/>
                <a:gd name="connsiteX5" fmla="*/ 594133 w 605179"/>
                <a:gd name="connsiteY5" fmla="*/ 891624 h 1002076"/>
                <a:gd name="connsiteX6" fmla="*/ 604957 w 605179"/>
                <a:gd name="connsiteY6" fmla="*/ 834287 h 1002076"/>
                <a:gd name="connsiteX7" fmla="*/ 524125 w 605179"/>
                <a:gd name="connsiteY7" fmla="*/ 0 h 100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179" h="1002076">
                  <a:moveTo>
                    <a:pt x="524125" y="0"/>
                  </a:moveTo>
                  <a:lnTo>
                    <a:pt x="11112" y="854889"/>
                  </a:lnTo>
                  <a:cubicBezTo>
                    <a:pt x="7181" y="864441"/>
                    <a:pt x="1639" y="869534"/>
                    <a:pt x="3" y="885524"/>
                  </a:cubicBezTo>
                  <a:cubicBezTo>
                    <a:pt x="-287" y="887714"/>
                    <a:pt x="29146" y="918074"/>
                    <a:pt x="29093" y="920291"/>
                  </a:cubicBezTo>
                  <a:cubicBezTo>
                    <a:pt x="29119" y="993250"/>
                    <a:pt x="153189" y="1002076"/>
                    <a:pt x="309848" y="1002076"/>
                  </a:cubicBezTo>
                  <a:cubicBezTo>
                    <a:pt x="466507" y="1002076"/>
                    <a:pt x="594107" y="964583"/>
                    <a:pt x="594133" y="891624"/>
                  </a:cubicBezTo>
                  <a:cubicBezTo>
                    <a:pt x="594107" y="885106"/>
                    <a:pt x="607016" y="840699"/>
                    <a:pt x="604957" y="834287"/>
                  </a:cubicBezTo>
                  <a:lnTo>
                    <a:pt x="524125" y="0"/>
                  </a:lnTo>
                  <a:close/>
                </a:path>
              </a:pathLst>
            </a:custGeom>
            <a:gradFill>
              <a:gsLst>
                <a:gs pos="66000">
                  <a:schemeClr val="bg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69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366FAA3-6EF4-F01E-546B-8DA902D9F7AD}"/>
              </a:ext>
            </a:extLst>
          </p:cNvPr>
          <p:cNvSpPr/>
          <p:nvPr/>
        </p:nvSpPr>
        <p:spPr>
          <a:xfrm>
            <a:off x="191704" y="1187591"/>
            <a:ext cx="2889504" cy="2889504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AA74EC08-3969-A757-2F8F-B7B5022D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967"/>
            <a:ext cx="11277600" cy="585216"/>
          </a:xfrm>
        </p:spPr>
        <p:txBody>
          <a:bodyPr/>
          <a:lstStyle/>
          <a:p>
            <a:r>
              <a:rPr lang="en-US" dirty="0"/>
              <a:t>Single Beam Antennas</a:t>
            </a:r>
          </a:p>
        </p:txBody>
      </p:sp>
    </p:spTree>
    <p:extLst>
      <p:ext uri="{BB962C8B-B14F-4D97-AF65-F5344CB8AC3E}">
        <p14:creationId xmlns:p14="http://schemas.microsoft.com/office/powerpoint/2010/main" val="182079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7B52-287C-8B10-95D6-EF498052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adium full of people&#10;&#10;Description automatically generated">
            <a:extLst>
              <a:ext uri="{FF2B5EF4-FFF2-40B4-BE49-F238E27FC236}">
                <a16:creationId xmlns:a16="http://schemas.microsoft.com/office/drawing/2014/main" id="{C4B9F051-1057-256E-C907-A0A63C4A8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5746"/>
            <a:ext cx="12192000" cy="46391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826048-566A-41EF-CC1A-03BEB4534DB0}"/>
              </a:ext>
            </a:extLst>
          </p:cNvPr>
          <p:cNvGrpSpPr/>
          <p:nvPr/>
        </p:nvGrpSpPr>
        <p:grpSpPr>
          <a:xfrm rot="19742368">
            <a:off x="4161148" y="3013418"/>
            <a:ext cx="1039734" cy="1877033"/>
            <a:chOff x="5550952" y="3755112"/>
            <a:chExt cx="567351" cy="102423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6218-1CBF-D1B4-9C4A-CF1BF3A4F45B}"/>
                </a:ext>
              </a:extLst>
            </p:cNvPr>
            <p:cNvSpPr/>
            <p:nvPr/>
          </p:nvSpPr>
          <p:spPr>
            <a:xfrm>
              <a:off x="5550952" y="4515099"/>
              <a:ext cx="567330" cy="264251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rgbClr val="CCCCCC">
                <a:alpha val="40000"/>
              </a:srgb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E7A5676-25BF-AAC0-1B52-B86C2DCEBBF9}"/>
                </a:ext>
              </a:extLst>
            </p:cNvPr>
            <p:cNvSpPr/>
            <p:nvPr/>
          </p:nvSpPr>
          <p:spPr>
            <a:xfrm>
              <a:off x="5550960" y="3755112"/>
              <a:ext cx="567343" cy="1024239"/>
            </a:xfrm>
            <a:custGeom>
              <a:avLst/>
              <a:gdLst>
                <a:gd name="connsiteX0" fmla="*/ 524656 w 567343"/>
                <a:gd name="connsiteY0" fmla="*/ -37 h 1024239"/>
                <a:gd name="connsiteX1" fmla="*/ 11643 w 567343"/>
                <a:gd name="connsiteY1" fmla="*/ 854852 h 1024239"/>
                <a:gd name="connsiteX2" fmla="*/ 534 w 567343"/>
                <a:gd name="connsiteY2" fmla="*/ 885487 h 1024239"/>
                <a:gd name="connsiteX3" fmla="*/ 33 w 567343"/>
                <a:gd name="connsiteY3" fmla="*/ 892084 h 1024239"/>
                <a:gd name="connsiteX4" fmla="*/ 283718 w 567343"/>
                <a:gd name="connsiteY4" fmla="*/ 1024203 h 1024239"/>
                <a:gd name="connsiteX5" fmla="*/ 567377 w 567343"/>
                <a:gd name="connsiteY5" fmla="*/ 892084 h 1024239"/>
                <a:gd name="connsiteX6" fmla="*/ 564263 w 567343"/>
                <a:gd name="connsiteY6" fmla="*/ 872663 h 102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343" h="1024239">
                  <a:moveTo>
                    <a:pt x="524656" y="-37"/>
                  </a:moveTo>
                  <a:lnTo>
                    <a:pt x="11643" y="854852"/>
                  </a:lnTo>
                  <a:cubicBezTo>
                    <a:pt x="7712" y="864404"/>
                    <a:pt x="2170" y="869497"/>
                    <a:pt x="534" y="885487"/>
                  </a:cubicBezTo>
                  <a:cubicBezTo>
                    <a:pt x="244" y="887677"/>
                    <a:pt x="86" y="889867"/>
                    <a:pt x="33" y="892084"/>
                  </a:cubicBezTo>
                  <a:cubicBezTo>
                    <a:pt x="59" y="965043"/>
                    <a:pt x="127059" y="1024203"/>
                    <a:pt x="283718" y="1024203"/>
                  </a:cubicBezTo>
                  <a:cubicBezTo>
                    <a:pt x="440377" y="1024203"/>
                    <a:pt x="567351" y="965043"/>
                    <a:pt x="567377" y="892084"/>
                  </a:cubicBezTo>
                  <a:cubicBezTo>
                    <a:pt x="567351" y="885566"/>
                    <a:pt x="566322" y="879075"/>
                    <a:pt x="564263" y="872663"/>
                  </a:cubicBezTo>
                  <a:close/>
                </a:path>
              </a:pathLst>
            </a:custGeom>
            <a:solidFill>
              <a:srgbClr val="E6E6E6">
                <a:alpha val="25000"/>
              </a:srgbClr>
            </a:solidFill>
            <a:ln w="69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8F290C-7950-DA6E-D3B1-6B9CDC4AB5C8}"/>
              </a:ext>
            </a:extLst>
          </p:cNvPr>
          <p:cNvGrpSpPr/>
          <p:nvPr/>
        </p:nvGrpSpPr>
        <p:grpSpPr>
          <a:xfrm rot="19742368">
            <a:off x="4852593" y="2608211"/>
            <a:ext cx="1039696" cy="1877033"/>
            <a:chOff x="6570891" y="3755112"/>
            <a:chExt cx="567330" cy="1024239"/>
          </a:xfrm>
          <a:solidFill>
            <a:srgbClr val="FF9900">
              <a:alpha val="40000"/>
            </a:srgb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B49A19-E4B6-7980-10AD-A079273ADC5C}"/>
                </a:ext>
              </a:extLst>
            </p:cNvPr>
            <p:cNvSpPr/>
            <p:nvPr/>
          </p:nvSpPr>
          <p:spPr>
            <a:xfrm>
              <a:off x="6570891" y="4515099"/>
              <a:ext cx="567330" cy="264251"/>
            </a:xfrm>
            <a:custGeom>
              <a:avLst/>
              <a:gdLst>
                <a:gd name="connsiteX0" fmla="*/ 567404 w 567330"/>
                <a:gd name="connsiteY0" fmla="*/ 132122 h 264251"/>
                <a:gd name="connsiteX1" fmla="*/ 283739 w 567330"/>
                <a:gd name="connsiteY1" fmla="*/ 264247 h 264251"/>
                <a:gd name="connsiteX2" fmla="*/ 73 w 567330"/>
                <a:gd name="connsiteY2" fmla="*/ 132122 h 264251"/>
                <a:gd name="connsiteX3" fmla="*/ 283739 w 567330"/>
                <a:gd name="connsiteY3" fmla="*/ -4 h 264251"/>
                <a:gd name="connsiteX4" fmla="*/ 567404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404" y="132122"/>
                  </a:moveTo>
                  <a:cubicBezTo>
                    <a:pt x="567404" y="205093"/>
                    <a:pt x="440403" y="264247"/>
                    <a:pt x="283739" y="264247"/>
                  </a:cubicBezTo>
                  <a:cubicBezTo>
                    <a:pt x="127075" y="264247"/>
                    <a:pt x="73" y="205093"/>
                    <a:pt x="73" y="132122"/>
                  </a:cubicBezTo>
                  <a:cubicBezTo>
                    <a:pt x="73" y="59151"/>
                    <a:pt x="127074" y="-4"/>
                    <a:pt x="283739" y="-4"/>
                  </a:cubicBezTo>
                  <a:cubicBezTo>
                    <a:pt x="440402" y="-4"/>
                    <a:pt x="567404" y="59151"/>
                    <a:pt x="567404" y="132122"/>
                  </a:cubicBezTo>
                  <a:close/>
                </a:path>
              </a:pathLst>
            </a:custGeom>
            <a:grpFill/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84F0A85-3E33-C56F-F0B5-0A191E436F49}"/>
                </a:ext>
              </a:extLst>
            </p:cNvPr>
            <p:cNvSpPr/>
            <p:nvPr/>
          </p:nvSpPr>
          <p:spPr>
            <a:xfrm>
              <a:off x="6570898" y="3755112"/>
              <a:ext cx="567317" cy="1024239"/>
            </a:xfrm>
            <a:custGeom>
              <a:avLst/>
              <a:gdLst>
                <a:gd name="connsiteX0" fmla="*/ 88897 w 567317"/>
                <a:gd name="connsiteY0" fmla="*/ -37 h 1024239"/>
                <a:gd name="connsiteX1" fmla="*/ 555813 w 567317"/>
                <a:gd name="connsiteY1" fmla="*/ 854852 h 1024239"/>
                <a:gd name="connsiteX2" fmla="*/ 566921 w 567317"/>
                <a:gd name="connsiteY2" fmla="*/ 885487 h 1024239"/>
                <a:gd name="connsiteX3" fmla="*/ 567397 w 567317"/>
                <a:gd name="connsiteY3" fmla="*/ 892084 h 1024239"/>
                <a:gd name="connsiteX4" fmla="*/ 283738 w 567317"/>
                <a:gd name="connsiteY4" fmla="*/ 1024203 h 1024239"/>
                <a:gd name="connsiteX5" fmla="*/ 79 w 567317"/>
                <a:gd name="connsiteY5" fmla="*/ 892084 h 1024239"/>
                <a:gd name="connsiteX6" fmla="*/ 3193 w 567317"/>
                <a:gd name="connsiteY6" fmla="*/ 872663 h 102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317" h="1024239">
                  <a:moveTo>
                    <a:pt x="88897" y="-37"/>
                  </a:moveTo>
                  <a:lnTo>
                    <a:pt x="555813" y="854852"/>
                  </a:lnTo>
                  <a:cubicBezTo>
                    <a:pt x="559745" y="864404"/>
                    <a:pt x="565286" y="869497"/>
                    <a:pt x="566921" y="885487"/>
                  </a:cubicBezTo>
                  <a:cubicBezTo>
                    <a:pt x="567186" y="887677"/>
                    <a:pt x="567370" y="889867"/>
                    <a:pt x="567397" y="892084"/>
                  </a:cubicBezTo>
                  <a:cubicBezTo>
                    <a:pt x="567397" y="965043"/>
                    <a:pt x="440397" y="1024203"/>
                    <a:pt x="283738" y="1024203"/>
                  </a:cubicBezTo>
                  <a:cubicBezTo>
                    <a:pt x="127079" y="1024203"/>
                    <a:pt x="79" y="965043"/>
                    <a:pt x="79" y="892084"/>
                  </a:cubicBezTo>
                  <a:cubicBezTo>
                    <a:pt x="79" y="885566"/>
                    <a:pt x="1134" y="879075"/>
                    <a:pt x="3193" y="872663"/>
                  </a:cubicBezTo>
                  <a:close/>
                </a:path>
              </a:pathLst>
            </a:custGeom>
            <a:grpFill/>
            <a:ln w="69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8ADF4F-5D82-5E26-FE6E-A258F8081668}"/>
              </a:ext>
            </a:extLst>
          </p:cNvPr>
          <p:cNvGrpSpPr/>
          <p:nvPr/>
        </p:nvGrpSpPr>
        <p:grpSpPr>
          <a:xfrm rot="19742368">
            <a:off x="4205040" y="2996347"/>
            <a:ext cx="1139878" cy="2320421"/>
            <a:chOff x="4106253" y="3719759"/>
            <a:chExt cx="621996" cy="126618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70B9B4-C134-E4A6-A1DA-FEEDEA5E0C35}"/>
                </a:ext>
              </a:extLst>
            </p:cNvPr>
            <p:cNvSpPr/>
            <p:nvPr/>
          </p:nvSpPr>
          <p:spPr>
            <a:xfrm>
              <a:off x="4112620" y="4718249"/>
              <a:ext cx="615629" cy="264243"/>
            </a:xfrm>
            <a:custGeom>
              <a:avLst/>
              <a:gdLst>
                <a:gd name="connsiteX0" fmla="*/ 615677 w 615629"/>
                <a:gd name="connsiteY0" fmla="*/ 132150 h 264243"/>
                <a:gd name="connsiteX1" fmla="*/ 307862 w 615629"/>
                <a:gd name="connsiteY1" fmla="*/ 264272 h 264243"/>
                <a:gd name="connsiteX2" fmla="*/ 48 w 615629"/>
                <a:gd name="connsiteY2" fmla="*/ 132150 h 264243"/>
                <a:gd name="connsiteX3" fmla="*/ 307862 w 615629"/>
                <a:gd name="connsiteY3" fmla="*/ 29 h 264243"/>
                <a:gd name="connsiteX4" fmla="*/ 615677 w 615629"/>
                <a:gd name="connsiteY4" fmla="*/ 132150 h 26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29" h="264243">
                  <a:moveTo>
                    <a:pt x="615677" y="132150"/>
                  </a:moveTo>
                  <a:cubicBezTo>
                    <a:pt x="615677" y="205119"/>
                    <a:pt x="477863" y="264272"/>
                    <a:pt x="307862" y="264272"/>
                  </a:cubicBezTo>
                  <a:cubicBezTo>
                    <a:pt x="137861" y="264272"/>
                    <a:pt x="48" y="205119"/>
                    <a:pt x="48" y="132150"/>
                  </a:cubicBezTo>
                  <a:cubicBezTo>
                    <a:pt x="48" y="59181"/>
                    <a:pt x="137861" y="29"/>
                    <a:pt x="307862" y="29"/>
                  </a:cubicBezTo>
                  <a:cubicBezTo>
                    <a:pt x="477863" y="29"/>
                    <a:pt x="615677" y="59181"/>
                    <a:pt x="615677" y="132150"/>
                  </a:cubicBezTo>
                  <a:close/>
                </a:path>
              </a:pathLst>
            </a:custGeom>
            <a:solidFill>
              <a:srgbClr val="CD040B">
                <a:alpha val="30000"/>
              </a:srgbClr>
            </a:solidFill>
            <a:ln w="7899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CC494B-8176-D885-ED26-CB4CFE816AD5}"/>
                </a:ext>
              </a:extLst>
            </p:cNvPr>
            <p:cNvSpPr/>
            <p:nvPr/>
          </p:nvSpPr>
          <p:spPr>
            <a:xfrm>
              <a:off x="4106253" y="3719759"/>
              <a:ext cx="614346" cy="1266182"/>
            </a:xfrm>
            <a:custGeom>
              <a:avLst/>
              <a:gdLst>
                <a:gd name="connsiteX0" fmla="*/ 568166 w 614346"/>
                <a:gd name="connsiteY0" fmla="*/ -24 h 1266182"/>
                <a:gd name="connsiteX1" fmla="*/ 12608 w 614346"/>
                <a:gd name="connsiteY1" fmla="*/ 1082776 h 1266182"/>
                <a:gd name="connsiteX2" fmla="*/ 575 w 614346"/>
                <a:gd name="connsiteY2" fmla="*/ 1115969 h 1266182"/>
                <a:gd name="connsiteX3" fmla="*/ 48 w 614346"/>
                <a:gd name="connsiteY3" fmla="*/ 1123094 h 1266182"/>
                <a:gd name="connsiteX4" fmla="*/ 307234 w 614346"/>
                <a:gd name="connsiteY4" fmla="*/ 1266159 h 1266182"/>
                <a:gd name="connsiteX5" fmla="*/ 614395 w 614346"/>
                <a:gd name="connsiteY5" fmla="*/ 1123094 h 1266182"/>
                <a:gd name="connsiteX6" fmla="*/ 611044 w 614346"/>
                <a:gd name="connsiteY6" fmla="*/ 1102064 h 1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346" h="1266182">
                  <a:moveTo>
                    <a:pt x="568166" y="-24"/>
                  </a:moveTo>
                  <a:lnTo>
                    <a:pt x="12608" y="1082776"/>
                  </a:lnTo>
                  <a:cubicBezTo>
                    <a:pt x="8359" y="1093145"/>
                    <a:pt x="2343" y="1098634"/>
                    <a:pt x="575" y="1115969"/>
                  </a:cubicBezTo>
                  <a:cubicBezTo>
                    <a:pt x="259" y="1118344"/>
                    <a:pt x="101" y="1120719"/>
                    <a:pt x="48" y="1123094"/>
                  </a:cubicBezTo>
                  <a:cubicBezTo>
                    <a:pt x="48" y="1202120"/>
                    <a:pt x="137598" y="1266159"/>
                    <a:pt x="307234" y="1266159"/>
                  </a:cubicBezTo>
                  <a:cubicBezTo>
                    <a:pt x="476870" y="1266159"/>
                    <a:pt x="614395" y="1202120"/>
                    <a:pt x="614395" y="1123094"/>
                  </a:cubicBezTo>
                  <a:cubicBezTo>
                    <a:pt x="614395" y="1116048"/>
                    <a:pt x="613287" y="1109030"/>
                    <a:pt x="611044" y="1102064"/>
                  </a:cubicBezTo>
                  <a:close/>
                </a:path>
              </a:pathLst>
            </a:custGeom>
            <a:solidFill>
              <a:srgbClr val="CD040B">
                <a:alpha val="35000"/>
              </a:srgbClr>
            </a:solidFill>
            <a:ln w="69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E4D876-C98C-4541-DA3B-4568412012B0}"/>
              </a:ext>
            </a:extLst>
          </p:cNvPr>
          <p:cNvGrpSpPr/>
          <p:nvPr/>
        </p:nvGrpSpPr>
        <p:grpSpPr>
          <a:xfrm rot="19742368">
            <a:off x="4897285" y="2567667"/>
            <a:ext cx="1171690" cy="2320421"/>
            <a:chOff x="4873037" y="3719759"/>
            <a:chExt cx="639355" cy="126618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731F8B0-A8B3-6D11-246E-9A27723451CF}"/>
                </a:ext>
              </a:extLst>
            </p:cNvPr>
            <p:cNvSpPr/>
            <p:nvPr/>
          </p:nvSpPr>
          <p:spPr>
            <a:xfrm>
              <a:off x="4873037" y="4718249"/>
              <a:ext cx="615629" cy="264243"/>
            </a:xfrm>
            <a:custGeom>
              <a:avLst/>
              <a:gdLst>
                <a:gd name="connsiteX0" fmla="*/ 615727 w 615629"/>
                <a:gd name="connsiteY0" fmla="*/ 132150 h 264243"/>
                <a:gd name="connsiteX1" fmla="*/ 307912 w 615629"/>
                <a:gd name="connsiteY1" fmla="*/ 264272 h 264243"/>
                <a:gd name="connsiteX2" fmla="*/ 98 w 615629"/>
                <a:gd name="connsiteY2" fmla="*/ 132150 h 264243"/>
                <a:gd name="connsiteX3" fmla="*/ 307912 w 615629"/>
                <a:gd name="connsiteY3" fmla="*/ 29 h 264243"/>
                <a:gd name="connsiteX4" fmla="*/ 615727 w 615629"/>
                <a:gd name="connsiteY4" fmla="*/ 132150 h 26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29" h="264243">
                  <a:moveTo>
                    <a:pt x="615727" y="132150"/>
                  </a:moveTo>
                  <a:cubicBezTo>
                    <a:pt x="615727" y="205119"/>
                    <a:pt x="477914" y="264272"/>
                    <a:pt x="307912" y="264272"/>
                  </a:cubicBezTo>
                  <a:cubicBezTo>
                    <a:pt x="137911" y="264272"/>
                    <a:pt x="98" y="205119"/>
                    <a:pt x="98" y="132150"/>
                  </a:cubicBezTo>
                  <a:cubicBezTo>
                    <a:pt x="98" y="59181"/>
                    <a:pt x="137911" y="29"/>
                    <a:pt x="307912" y="29"/>
                  </a:cubicBezTo>
                  <a:cubicBezTo>
                    <a:pt x="477914" y="29"/>
                    <a:pt x="615727" y="59181"/>
                    <a:pt x="615727" y="132150"/>
                  </a:cubicBezTo>
                  <a:close/>
                </a:path>
              </a:pathLst>
            </a:custGeom>
            <a:solidFill>
              <a:srgbClr val="00B050">
                <a:alpha val="30000"/>
              </a:srgbClr>
            </a:solidFill>
            <a:ln w="7899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4E2736-AA8C-857D-0D6B-619F0A567888}"/>
                </a:ext>
              </a:extLst>
            </p:cNvPr>
            <p:cNvSpPr/>
            <p:nvPr/>
          </p:nvSpPr>
          <p:spPr>
            <a:xfrm>
              <a:off x="4898019" y="3719759"/>
              <a:ext cx="614373" cy="1266182"/>
            </a:xfrm>
            <a:custGeom>
              <a:avLst/>
              <a:gdLst>
                <a:gd name="connsiteX0" fmla="*/ 96275 w 614373"/>
                <a:gd name="connsiteY0" fmla="*/ -24 h 1266182"/>
                <a:gd name="connsiteX1" fmla="*/ 601885 w 614373"/>
                <a:gd name="connsiteY1" fmla="*/ 1082776 h 1266182"/>
                <a:gd name="connsiteX2" fmla="*/ 613943 w 614373"/>
                <a:gd name="connsiteY2" fmla="*/ 1115969 h 1266182"/>
                <a:gd name="connsiteX3" fmla="*/ 614471 w 614373"/>
                <a:gd name="connsiteY3" fmla="*/ 1123094 h 1266182"/>
                <a:gd name="connsiteX4" fmla="*/ 307284 w 614373"/>
                <a:gd name="connsiteY4" fmla="*/ 1266159 h 1266182"/>
                <a:gd name="connsiteX5" fmla="*/ 98 w 614373"/>
                <a:gd name="connsiteY5" fmla="*/ 1123094 h 1266182"/>
                <a:gd name="connsiteX6" fmla="*/ 3475 w 614373"/>
                <a:gd name="connsiteY6" fmla="*/ 1102064 h 1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373" h="1266182">
                  <a:moveTo>
                    <a:pt x="96275" y="-24"/>
                  </a:moveTo>
                  <a:lnTo>
                    <a:pt x="601885" y="1082776"/>
                  </a:lnTo>
                  <a:cubicBezTo>
                    <a:pt x="606159" y="1093145"/>
                    <a:pt x="612149" y="1098634"/>
                    <a:pt x="613943" y="1115969"/>
                  </a:cubicBezTo>
                  <a:cubicBezTo>
                    <a:pt x="614260" y="1118344"/>
                    <a:pt x="614418" y="1120719"/>
                    <a:pt x="614471" y="1123094"/>
                  </a:cubicBezTo>
                  <a:cubicBezTo>
                    <a:pt x="614444" y="1202120"/>
                    <a:pt x="476920" y="1266159"/>
                    <a:pt x="307284" y="1266159"/>
                  </a:cubicBezTo>
                  <a:cubicBezTo>
                    <a:pt x="137622" y="1266159"/>
                    <a:pt x="124" y="1202120"/>
                    <a:pt x="98" y="1123094"/>
                  </a:cubicBezTo>
                  <a:cubicBezTo>
                    <a:pt x="124" y="1116048"/>
                    <a:pt x="1232" y="1109030"/>
                    <a:pt x="3475" y="1102064"/>
                  </a:cubicBezTo>
                  <a:close/>
                </a:path>
              </a:pathLst>
            </a:custGeom>
            <a:solidFill>
              <a:srgbClr val="00B050">
                <a:alpha val="35000"/>
              </a:srgbClr>
            </a:solidFill>
            <a:ln w="69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itle 11">
            <a:extLst>
              <a:ext uri="{FF2B5EF4-FFF2-40B4-BE49-F238E27FC236}">
                <a16:creationId xmlns:a16="http://schemas.microsoft.com/office/drawing/2014/main" id="{87EC835B-9EAA-6F45-B7A4-7167D7776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967"/>
            <a:ext cx="11277600" cy="585216"/>
          </a:xfrm>
        </p:spPr>
        <p:txBody>
          <a:bodyPr/>
          <a:lstStyle/>
          <a:p>
            <a:r>
              <a:rPr lang="en-US" dirty="0"/>
              <a:t>Cluster Beam Antennas</a:t>
            </a:r>
          </a:p>
        </p:txBody>
      </p:sp>
      <p:sp>
        <p:nvSpPr>
          <p:cNvPr id="23" name="Content Placeholder 13">
            <a:extLst>
              <a:ext uri="{FF2B5EF4-FFF2-40B4-BE49-F238E27FC236}">
                <a16:creationId xmlns:a16="http://schemas.microsoft.com/office/drawing/2014/main" id="{51F0EA74-A933-D88C-FBB9-55DA8A3CC7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788751"/>
            <a:ext cx="11104097" cy="301752"/>
          </a:xfrm>
        </p:spPr>
        <p:txBody>
          <a:bodyPr/>
          <a:lstStyle/>
          <a:p>
            <a:r>
              <a:rPr lang="en-US" dirty="0"/>
              <a:t>Fixed Tilt 4-beam</a:t>
            </a:r>
          </a:p>
        </p:txBody>
      </p:sp>
      <p:pic>
        <p:nvPicPr>
          <p:cNvPr id="24" name="Picture Placeholder 12" descr="A graph of a graph with a diagram&#10;&#10;Description automatically generated with medium confidence">
            <a:extLst>
              <a:ext uri="{FF2B5EF4-FFF2-40B4-BE49-F238E27FC236}">
                <a16:creationId xmlns:a16="http://schemas.microsoft.com/office/drawing/2014/main" id="{63B12D52-F57C-18C4-E7B2-1A5EFC3E5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477" y="848422"/>
            <a:ext cx="2820396" cy="2820396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712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adium full of people&#10;&#10;Description automatically generated">
            <a:extLst>
              <a:ext uri="{FF2B5EF4-FFF2-40B4-BE49-F238E27FC236}">
                <a16:creationId xmlns:a16="http://schemas.microsoft.com/office/drawing/2014/main" id="{C4B9F051-1057-256E-C907-A0A63C4A8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9947"/>
            <a:ext cx="12192000" cy="4639154"/>
          </a:xfrm>
          <a:prstGeom prst="rect">
            <a:avLst/>
          </a:prstGeom>
          <a:solidFill>
            <a:srgbClr val="FF901B">
              <a:alpha val="40000"/>
            </a:srgbClr>
          </a:solidFill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7312300-0D94-FC8F-3EE7-4E978669A82F}"/>
              </a:ext>
            </a:extLst>
          </p:cNvPr>
          <p:cNvGrpSpPr/>
          <p:nvPr/>
        </p:nvGrpSpPr>
        <p:grpSpPr>
          <a:xfrm>
            <a:off x="0" y="-1902931"/>
            <a:ext cx="9569160" cy="9569063"/>
            <a:chOff x="701630" y="-1471308"/>
            <a:chExt cx="8641876" cy="86417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A5DCE1B-A18F-BCEC-9698-D35D91D6146C}"/>
                </a:ext>
              </a:extLst>
            </p:cNvPr>
            <p:cNvGrpSpPr/>
            <p:nvPr/>
          </p:nvGrpSpPr>
          <p:grpSpPr>
            <a:xfrm rot="20524065">
              <a:off x="5292050" y="2543183"/>
              <a:ext cx="1284642" cy="2585915"/>
              <a:chOff x="4898117" y="3748304"/>
              <a:chExt cx="614827" cy="1237614"/>
            </a:xfrm>
            <a:solidFill>
              <a:schemeClr val="bg1">
                <a:alpha val="34902"/>
              </a:schemeClr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6599B48-D43A-8595-CBC4-962BFB1A0EB2}"/>
                  </a:ext>
                </a:extLst>
              </p:cNvPr>
              <p:cNvSpPr/>
              <p:nvPr/>
            </p:nvSpPr>
            <p:spPr>
              <a:xfrm>
                <a:off x="4901108" y="4718248"/>
                <a:ext cx="611836" cy="267303"/>
              </a:xfrm>
              <a:custGeom>
                <a:avLst/>
                <a:gdLst>
                  <a:gd name="connsiteX0" fmla="*/ 615727 w 615629"/>
                  <a:gd name="connsiteY0" fmla="*/ 132150 h 264243"/>
                  <a:gd name="connsiteX1" fmla="*/ 307912 w 615629"/>
                  <a:gd name="connsiteY1" fmla="*/ 264272 h 264243"/>
                  <a:gd name="connsiteX2" fmla="*/ 98 w 615629"/>
                  <a:gd name="connsiteY2" fmla="*/ 132150 h 264243"/>
                  <a:gd name="connsiteX3" fmla="*/ 307912 w 615629"/>
                  <a:gd name="connsiteY3" fmla="*/ 29 h 264243"/>
                  <a:gd name="connsiteX4" fmla="*/ 615727 w 615629"/>
                  <a:gd name="connsiteY4" fmla="*/ 132150 h 26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29" h="264243">
                    <a:moveTo>
                      <a:pt x="615727" y="132150"/>
                    </a:moveTo>
                    <a:cubicBezTo>
                      <a:pt x="615727" y="205119"/>
                      <a:pt x="477914" y="264272"/>
                      <a:pt x="307912" y="264272"/>
                    </a:cubicBezTo>
                    <a:cubicBezTo>
                      <a:pt x="137911" y="264272"/>
                      <a:pt x="98" y="205119"/>
                      <a:pt x="98" y="132150"/>
                    </a:cubicBezTo>
                    <a:cubicBezTo>
                      <a:pt x="98" y="59181"/>
                      <a:pt x="137911" y="29"/>
                      <a:pt x="307912" y="29"/>
                    </a:cubicBezTo>
                    <a:cubicBezTo>
                      <a:pt x="477914" y="29"/>
                      <a:pt x="615727" y="59181"/>
                      <a:pt x="615727" y="132150"/>
                    </a:cubicBezTo>
                    <a:close/>
                  </a:path>
                </a:pathLst>
              </a:custGeom>
              <a:grpFill/>
              <a:ln w="7899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D9DD3E7-4ECF-C19D-37CB-00B645779236}"/>
                  </a:ext>
                </a:extLst>
              </p:cNvPr>
              <p:cNvSpPr/>
              <p:nvPr/>
            </p:nvSpPr>
            <p:spPr>
              <a:xfrm>
                <a:off x="4898117" y="3748304"/>
                <a:ext cx="614373" cy="1237614"/>
              </a:xfrm>
              <a:custGeom>
                <a:avLst/>
                <a:gdLst>
                  <a:gd name="connsiteX0" fmla="*/ 96275 w 614373"/>
                  <a:gd name="connsiteY0" fmla="*/ -24 h 1266182"/>
                  <a:gd name="connsiteX1" fmla="*/ 601885 w 614373"/>
                  <a:gd name="connsiteY1" fmla="*/ 1082776 h 1266182"/>
                  <a:gd name="connsiteX2" fmla="*/ 613943 w 614373"/>
                  <a:gd name="connsiteY2" fmla="*/ 1115969 h 1266182"/>
                  <a:gd name="connsiteX3" fmla="*/ 614471 w 614373"/>
                  <a:gd name="connsiteY3" fmla="*/ 1123094 h 1266182"/>
                  <a:gd name="connsiteX4" fmla="*/ 307284 w 614373"/>
                  <a:gd name="connsiteY4" fmla="*/ 1266159 h 1266182"/>
                  <a:gd name="connsiteX5" fmla="*/ 98 w 614373"/>
                  <a:gd name="connsiteY5" fmla="*/ 1123094 h 1266182"/>
                  <a:gd name="connsiteX6" fmla="*/ 3475 w 614373"/>
                  <a:gd name="connsiteY6" fmla="*/ 1102064 h 1266182"/>
                  <a:gd name="connsiteX0" fmla="*/ 28313 w 614373"/>
                  <a:gd name="connsiteY0" fmla="*/ 0 h 1231704"/>
                  <a:gd name="connsiteX1" fmla="*/ 601787 w 614373"/>
                  <a:gd name="connsiteY1" fmla="*/ 1048321 h 1231704"/>
                  <a:gd name="connsiteX2" fmla="*/ 613845 w 614373"/>
                  <a:gd name="connsiteY2" fmla="*/ 1081514 h 1231704"/>
                  <a:gd name="connsiteX3" fmla="*/ 614373 w 614373"/>
                  <a:gd name="connsiteY3" fmla="*/ 1088639 h 1231704"/>
                  <a:gd name="connsiteX4" fmla="*/ 307186 w 614373"/>
                  <a:gd name="connsiteY4" fmla="*/ 1231704 h 1231704"/>
                  <a:gd name="connsiteX5" fmla="*/ 0 w 614373"/>
                  <a:gd name="connsiteY5" fmla="*/ 1088639 h 1231704"/>
                  <a:gd name="connsiteX6" fmla="*/ 3377 w 614373"/>
                  <a:gd name="connsiteY6" fmla="*/ 1067609 h 1231704"/>
                  <a:gd name="connsiteX7" fmla="*/ 28313 w 614373"/>
                  <a:gd name="connsiteY7" fmla="*/ 0 h 123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4373" h="1231704">
                    <a:moveTo>
                      <a:pt x="28313" y="0"/>
                    </a:moveTo>
                    <a:cubicBezTo>
                      <a:pt x="196850" y="360933"/>
                      <a:pt x="433250" y="687388"/>
                      <a:pt x="601787" y="1048321"/>
                    </a:cubicBezTo>
                    <a:cubicBezTo>
                      <a:pt x="606061" y="1058690"/>
                      <a:pt x="612051" y="1064179"/>
                      <a:pt x="613845" y="1081514"/>
                    </a:cubicBezTo>
                    <a:cubicBezTo>
                      <a:pt x="614162" y="1083889"/>
                      <a:pt x="614320" y="1086264"/>
                      <a:pt x="614373" y="1088639"/>
                    </a:cubicBezTo>
                    <a:cubicBezTo>
                      <a:pt x="614346" y="1167665"/>
                      <a:pt x="476822" y="1231704"/>
                      <a:pt x="307186" y="1231704"/>
                    </a:cubicBezTo>
                    <a:cubicBezTo>
                      <a:pt x="137524" y="1231704"/>
                      <a:pt x="26" y="1167665"/>
                      <a:pt x="0" y="1088639"/>
                    </a:cubicBezTo>
                    <a:cubicBezTo>
                      <a:pt x="26" y="1081593"/>
                      <a:pt x="1134" y="1074575"/>
                      <a:pt x="3377" y="1067609"/>
                    </a:cubicBezTo>
                    <a:cubicBezTo>
                      <a:pt x="34310" y="700246"/>
                      <a:pt x="-2620" y="367363"/>
                      <a:pt x="28313" y="0"/>
                    </a:cubicBezTo>
                    <a:close/>
                  </a:path>
                </a:pathLst>
              </a:custGeom>
              <a:grpFill/>
              <a:ln w="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A27565A-D2D2-DCE3-067F-918C76B76A36}"/>
                </a:ext>
              </a:extLst>
            </p:cNvPr>
            <p:cNvSpPr/>
            <p:nvPr/>
          </p:nvSpPr>
          <p:spPr>
            <a:xfrm>
              <a:off x="701630" y="-1471308"/>
              <a:ext cx="8641876" cy="86417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19702B-BAF3-6F9D-4A07-2875C3D04EF6}"/>
              </a:ext>
            </a:extLst>
          </p:cNvPr>
          <p:cNvGrpSpPr/>
          <p:nvPr/>
        </p:nvGrpSpPr>
        <p:grpSpPr>
          <a:xfrm>
            <a:off x="-58126" y="-1961063"/>
            <a:ext cx="9697886" cy="9697804"/>
            <a:chOff x="642675" y="-1571717"/>
            <a:chExt cx="8758128" cy="875805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52CE5E9-E360-9973-21E8-89FE8D3F2BEB}"/>
                </a:ext>
              </a:extLst>
            </p:cNvPr>
            <p:cNvSpPr/>
            <p:nvPr/>
          </p:nvSpPr>
          <p:spPr>
            <a:xfrm>
              <a:off x="642675" y="-1571717"/>
              <a:ext cx="8758128" cy="875805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B8CFE22-8133-6CD5-27F3-75D2848D3D06}"/>
                </a:ext>
              </a:extLst>
            </p:cNvPr>
            <p:cNvGrpSpPr/>
            <p:nvPr/>
          </p:nvGrpSpPr>
          <p:grpSpPr>
            <a:xfrm>
              <a:off x="5296498" y="2543328"/>
              <a:ext cx="1596341" cy="2585915"/>
              <a:chOff x="7137163" y="1472352"/>
              <a:chExt cx="1596341" cy="2585915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7AE96F3-107B-D18C-E072-20E78A72C7D3}"/>
                  </a:ext>
                </a:extLst>
              </p:cNvPr>
              <p:cNvSpPr/>
              <p:nvPr/>
            </p:nvSpPr>
            <p:spPr>
              <a:xfrm rot="20524065">
                <a:off x="7455111" y="3438590"/>
                <a:ext cx="1278393" cy="558512"/>
              </a:xfrm>
              <a:custGeom>
                <a:avLst/>
                <a:gdLst>
                  <a:gd name="connsiteX0" fmla="*/ 615727 w 615629"/>
                  <a:gd name="connsiteY0" fmla="*/ 132150 h 264243"/>
                  <a:gd name="connsiteX1" fmla="*/ 307912 w 615629"/>
                  <a:gd name="connsiteY1" fmla="*/ 264272 h 264243"/>
                  <a:gd name="connsiteX2" fmla="*/ 98 w 615629"/>
                  <a:gd name="connsiteY2" fmla="*/ 132150 h 264243"/>
                  <a:gd name="connsiteX3" fmla="*/ 307912 w 615629"/>
                  <a:gd name="connsiteY3" fmla="*/ 29 h 264243"/>
                  <a:gd name="connsiteX4" fmla="*/ 615727 w 615629"/>
                  <a:gd name="connsiteY4" fmla="*/ 132150 h 26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29" h="264243">
                    <a:moveTo>
                      <a:pt x="615727" y="132150"/>
                    </a:moveTo>
                    <a:cubicBezTo>
                      <a:pt x="615727" y="205119"/>
                      <a:pt x="477914" y="264272"/>
                      <a:pt x="307912" y="264272"/>
                    </a:cubicBezTo>
                    <a:cubicBezTo>
                      <a:pt x="137911" y="264272"/>
                      <a:pt x="98" y="205119"/>
                      <a:pt x="98" y="132150"/>
                    </a:cubicBezTo>
                    <a:cubicBezTo>
                      <a:pt x="98" y="59181"/>
                      <a:pt x="137911" y="29"/>
                      <a:pt x="307912" y="29"/>
                    </a:cubicBezTo>
                    <a:cubicBezTo>
                      <a:pt x="477914" y="29"/>
                      <a:pt x="615727" y="59181"/>
                      <a:pt x="615727" y="132150"/>
                    </a:cubicBezTo>
                    <a:close/>
                  </a:path>
                </a:pathLst>
              </a:custGeom>
              <a:solidFill>
                <a:srgbClr val="FF901B">
                  <a:alpha val="40000"/>
                </a:srgbClr>
              </a:solidFill>
              <a:ln w="7899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24FC8D8-668D-2020-12B9-071B3BD7B9A8}"/>
                  </a:ext>
                </a:extLst>
              </p:cNvPr>
              <p:cNvSpPr/>
              <p:nvPr/>
            </p:nvSpPr>
            <p:spPr>
              <a:xfrm rot="20524065">
                <a:off x="7137163" y="1472352"/>
                <a:ext cx="1283694" cy="2585915"/>
              </a:xfrm>
              <a:custGeom>
                <a:avLst/>
                <a:gdLst>
                  <a:gd name="connsiteX0" fmla="*/ 96275 w 614373"/>
                  <a:gd name="connsiteY0" fmla="*/ -24 h 1266182"/>
                  <a:gd name="connsiteX1" fmla="*/ 601885 w 614373"/>
                  <a:gd name="connsiteY1" fmla="*/ 1082776 h 1266182"/>
                  <a:gd name="connsiteX2" fmla="*/ 613943 w 614373"/>
                  <a:gd name="connsiteY2" fmla="*/ 1115969 h 1266182"/>
                  <a:gd name="connsiteX3" fmla="*/ 614471 w 614373"/>
                  <a:gd name="connsiteY3" fmla="*/ 1123094 h 1266182"/>
                  <a:gd name="connsiteX4" fmla="*/ 307284 w 614373"/>
                  <a:gd name="connsiteY4" fmla="*/ 1266159 h 1266182"/>
                  <a:gd name="connsiteX5" fmla="*/ 98 w 614373"/>
                  <a:gd name="connsiteY5" fmla="*/ 1123094 h 1266182"/>
                  <a:gd name="connsiteX6" fmla="*/ 3475 w 614373"/>
                  <a:gd name="connsiteY6" fmla="*/ 1102064 h 1266182"/>
                  <a:gd name="connsiteX0" fmla="*/ 28313 w 614373"/>
                  <a:gd name="connsiteY0" fmla="*/ 0 h 1231704"/>
                  <a:gd name="connsiteX1" fmla="*/ 601787 w 614373"/>
                  <a:gd name="connsiteY1" fmla="*/ 1048321 h 1231704"/>
                  <a:gd name="connsiteX2" fmla="*/ 613845 w 614373"/>
                  <a:gd name="connsiteY2" fmla="*/ 1081514 h 1231704"/>
                  <a:gd name="connsiteX3" fmla="*/ 614373 w 614373"/>
                  <a:gd name="connsiteY3" fmla="*/ 1088639 h 1231704"/>
                  <a:gd name="connsiteX4" fmla="*/ 307186 w 614373"/>
                  <a:gd name="connsiteY4" fmla="*/ 1231704 h 1231704"/>
                  <a:gd name="connsiteX5" fmla="*/ 0 w 614373"/>
                  <a:gd name="connsiteY5" fmla="*/ 1088639 h 1231704"/>
                  <a:gd name="connsiteX6" fmla="*/ 3377 w 614373"/>
                  <a:gd name="connsiteY6" fmla="*/ 1067609 h 1231704"/>
                  <a:gd name="connsiteX7" fmla="*/ 28313 w 614373"/>
                  <a:gd name="connsiteY7" fmla="*/ 0 h 123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4373" h="1231704">
                    <a:moveTo>
                      <a:pt x="28313" y="0"/>
                    </a:moveTo>
                    <a:cubicBezTo>
                      <a:pt x="196850" y="360933"/>
                      <a:pt x="433250" y="687388"/>
                      <a:pt x="601787" y="1048321"/>
                    </a:cubicBezTo>
                    <a:cubicBezTo>
                      <a:pt x="606061" y="1058690"/>
                      <a:pt x="612051" y="1064179"/>
                      <a:pt x="613845" y="1081514"/>
                    </a:cubicBezTo>
                    <a:cubicBezTo>
                      <a:pt x="614162" y="1083889"/>
                      <a:pt x="614320" y="1086264"/>
                      <a:pt x="614373" y="1088639"/>
                    </a:cubicBezTo>
                    <a:cubicBezTo>
                      <a:pt x="614346" y="1167665"/>
                      <a:pt x="476822" y="1231704"/>
                      <a:pt x="307186" y="1231704"/>
                    </a:cubicBezTo>
                    <a:cubicBezTo>
                      <a:pt x="137524" y="1231704"/>
                      <a:pt x="26" y="1167665"/>
                      <a:pt x="0" y="1088639"/>
                    </a:cubicBezTo>
                    <a:cubicBezTo>
                      <a:pt x="26" y="1081593"/>
                      <a:pt x="1134" y="1074575"/>
                      <a:pt x="3377" y="1067609"/>
                    </a:cubicBezTo>
                    <a:cubicBezTo>
                      <a:pt x="34310" y="700246"/>
                      <a:pt x="-2620" y="367363"/>
                      <a:pt x="28313" y="0"/>
                    </a:cubicBez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 w="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9D7E65-82EE-C828-4524-CDCD41E19BA4}"/>
              </a:ext>
            </a:extLst>
          </p:cNvPr>
          <p:cNvGrpSpPr/>
          <p:nvPr/>
        </p:nvGrpSpPr>
        <p:grpSpPr>
          <a:xfrm>
            <a:off x="-132720" y="-2055924"/>
            <a:ext cx="9845159" cy="9845159"/>
            <a:chOff x="593692" y="-1638255"/>
            <a:chExt cx="8891130" cy="88911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AD45DEC-3027-01C8-5DB9-F013B22E75C8}"/>
                </a:ext>
              </a:extLst>
            </p:cNvPr>
            <p:cNvGrpSpPr/>
            <p:nvPr/>
          </p:nvGrpSpPr>
          <p:grpSpPr>
            <a:xfrm rot="20524065">
              <a:off x="5309847" y="2538453"/>
              <a:ext cx="1287990" cy="2617724"/>
              <a:chOff x="4901106" y="3732713"/>
              <a:chExt cx="616429" cy="1252838"/>
            </a:xfrm>
            <a:solidFill>
              <a:schemeClr val="bg1">
                <a:alpha val="34902"/>
              </a:schemeClr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6EF09B3-5398-6BD9-A683-6839405998A2}"/>
                  </a:ext>
                </a:extLst>
              </p:cNvPr>
              <p:cNvSpPr/>
              <p:nvPr/>
            </p:nvSpPr>
            <p:spPr>
              <a:xfrm>
                <a:off x="4901106" y="4718248"/>
                <a:ext cx="611836" cy="267303"/>
              </a:xfrm>
              <a:custGeom>
                <a:avLst/>
                <a:gdLst>
                  <a:gd name="connsiteX0" fmla="*/ 615727 w 615629"/>
                  <a:gd name="connsiteY0" fmla="*/ 132150 h 264243"/>
                  <a:gd name="connsiteX1" fmla="*/ 307912 w 615629"/>
                  <a:gd name="connsiteY1" fmla="*/ 264272 h 264243"/>
                  <a:gd name="connsiteX2" fmla="*/ 98 w 615629"/>
                  <a:gd name="connsiteY2" fmla="*/ 132150 h 264243"/>
                  <a:gd name="connsiteX3" fmla="*/ 307912 w 615629"/>
                  <a:gd name="connsiteY3" fmla="*/ 29 h 264243"/>
                  <a:gd name="connsiteX4" fmla="*/ 615727 w 615629"/>
                  <a:gd name="connsiteY4" fmla="*/ 132150 h 26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29" h="264243">
                    <a:moveTo>
                      <a:pt x="615727" y="132150"/>
                    </a:moveTo>
                    <a:cubicBezTo>
                      <a:pt x="615727" y="205119"/>
                      <a:pt x="477914" y="264272"/>
                      <a:pt x="307912" y="264272"/>
                    </a:cubicBezTo>
                    <a:cubicBezTo>
                      <a:pt x="137911" y="264272"/>
                      <a:pt x="98" y="205119"/>
                      <a:pt x="98" y="132150"/>
                    </a:cubicBezTo>
                    <a:cubicBezTo>
                      <a:pt x="98" y="59181"/>
                      <a:pt x="137911" y="29"/>
                      <a:pt x="307912" y="29"/>
                    </a:cubicBezTo>
                    <a:cubicBezTo>
                      <a:pt x="477914" y="29"/>
                      <a:pt x="615727" y="59181"/>
                      <a:pt x="615727" y="132150"/>
                    </a:cubicBezTo>
                    <a:close/>
                  </a:path>
                </a:pathLst>
              </a:custGeom>
              <a:solidFill>
                <a:schemeClr val="accent6">
                  <a:alpha val="40000"/>
                </a:schemeClr>
              </a:solidFill>
              <a:ln w="7899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1D4D6F4-E618-214F-1ECC-592FE46CE9EF}"/>
                  </a:ext>
                </a:extLst>
              </p:cNvPr>
              <p:cNvSpPr/>
              <p:nvPr/>
            </p:nvSpPr>
            <p:spPr>
              <a:xfrm>
                <a:off x="4903162" y="3732713"/>
                <a:ext cx="614373" cy="1237614"/>
              </a:xfrm>
              <a:custGeom>
                <a:avLst/>
                <a:gdLst>
                  <a:gd name="connsiteX0" fmla="*/ 96275 w 614373"/>
                  <a:gd name="connsiteY0" fmla="*/ -24 h 1266182"/>
                  <a:gd name="connsiteX1" fmla="*/ 601885 w 614373"/>
                  <a:gd name="connsiteY1" fmla="*/ 1082776 h 1266182"/>
                  <a:gd name="connsiteX2" fmla="*/ 613943 w 614373"/>
                  <a:gd name="connsiteY2" fmla="*/ 1115969 h 1266182"/>
                  <a:gd name="connsiteX3" fmla="*/ 614471 w 614373"/>
                  <a:gd name="connsiteY3" fmla="*/ 1123094 h 1266182"/>
                  <a:gd name="connsiteX4" fmla="*/ 307284 w 614373"/>
                  <a:gd name="connsiteY4" fmla="*/ 1266159 h 1266182"/>
                  <a:gd name="connsiteX5" fmla="*/ 98 w 614373"/>
                  <a:gd name="connsiteY5" fmla="*/ 1123094 h 1266182"/>
                  <a:gd name="connsiteX6" fmla="*/ 3475 w 614373"/>
                  <a:gd name="connsiteY6" fmla="*/ 1102064 h 1266182"/>
                  <a:gd name="connsiteX0" fmla="*/ 28313 w 614373"/>
                  <a:gd name="connsiteY0" fmla="*/ 0 h 1231704"/>
                  <a:gd name="connsiteX1" fmla="*/ 601787 w 614373"/>
                  <a:gd name="connsiteY1" fmla="*/ 1048321 h 1231704"/>
                  <a:gd name="connsiteX2" fmla="*/ 613845 w 614373"/>
                  <a:gd name="connsiteY2" fmla="*/ 1081514 h 1231704"/>
                  <a:gd name="connsiteX3" fmla="*/ 614373 w 614373"/>
                  <a:gd name="connsiteY3" fmla="*/ 1088639 h 1231704"/>
                  <a:gd name="connsiteX4" fmla="*/ 307186 w 614373"/>
                  <a:gd name="connsiteY4" fmla="*/ 1231704 h 1231704"/>
                  <a:gd name="connsiteX5" fmla="*/ 0 w 614373"/>
                  <a:gd name="connsiteY5" fmla="*/ 1088639 h 1231704"/>
                  <a:gd name="connsiteX6" fmla="*/ 3377 w 614373"/>
                  <a:gd name="connsiteY6" fmla="*/ 1067609 h 1231704"/>
                  <a:gd name="connsiteX7" fmla="*/ 28313 w 614373"/>
                  <a:gd name="connsiteY7" fmla="*/ 0 h 123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4373" h="1231704">
                    <a:moveTo>
                      <a:pt x="28313" y="0"/>
                    </a:moveTo>
                    <a:cubicBezTo>
                      <a:pt x="196850" y="360933"/>
                      <a:pt x="433250" y="687388"/>
                      <a:pt x="601787" y="1048321"/>
                    </a:cubicBezTo>
                    <a:cubicBezTo>
                      <a:pt x="606061" y="1058690"/>
                      <a:pt x="612051" y="1064179"/>
                      <a:pt x="613845" y="1081514"/>
                    </a:cubicBezTo>
                    <a:cubicBezTo>
                      <a:pt x="614162" y="1083889"/>
                      <a:pt x="614320" y="1086264"/>
                      <a:pt x="614373" y="1088639"/>
                    </a:cubicBezTo>
                    <a:cubicBezTo>
                      <a:pt x="614346" y="1167665"/>
                      <a:pt x="476822" y="1231704"/>
                      <a:pt x="307186" y="1231704"/>
                    </a:cubicBezTo>
                    <a:cubicBezTo>
                      <a:pt x="137524" y="1231704"/>
                      <a:pt x="26" y="1167665"/>
                      <a:pt x="0" y="1088639"/>
                    </a:cubicBezTo>
                    <a:cubicBezTo>
                      <a:pt x="26" y="1081593"/>
                      <a:pt x="1134" y="1074575"/>
                      <a:pt x="3377" y="1067609"/>
                    </a:cubicBezTo>
                    <a:cubicBezTo>
                      <a:pt x="34310" y="700246"/>
                      <a:pt x="-2620" y="367363"/>
                      <a:pt x="28313" y="0"/>
                    </a:cubicBezTo>
                    <a:close/>
                  </a:path>
                </a:pathLst>
              </a:custGeom>
              <a:solidFill>
                <a:schemeClr val="accent6">
                  <a:alpha val="40000"/>
                </a:schemeClr>
              </a:solidFill>
              <a:ln w="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86DA445-A0E7-88F7-9F00-123155B47069}"/>
                </a:ext>
              </a:extLst>
            </p:cNvPr>
            <p:cNvSpPr/>
            <p:nvPr/>
          </p:nvSpPr>
          <p:spPr>
            <a:xfrm>
              <a:off x="593692" y="-1638255"/>
              <a:ext cx="8891130" cy="88911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B4DA04-751B-8781-E64A-80E97601310A}"/>
              </a:ext>
            </a:extLst>
          </p:cNvPr>
          <p:cNvGrpSpPr/>
          <p:nvPr/>
        </p:nvGrpSpPr>
        <p:grpSpPr>
          <a:xfrm>
            <a:off x="-266807" y="-2137412"/>
            <a:ext cx="10088345" cy="10088345"/>
            <a:chOff x="440574" y="-1737361"/>
            <a:chExt cx="9110750" cy="9110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AA5B669-E37A-2DCF-16A0-9DC7535603FB}"/>
                </a:ext>
              </a:extLst>
            </p:cNvPr>
            <p:cNvGrpSpPr/>
            <p:nvPr/>
          </p:nvGrpSpPr>
          <p:grpSpPr>
            <a:xfrm rot="20524065">
              <a:off x="5305188" y="2553733"/>
              <a:ext cx="1287745" cy="2585915"/>
              <a:chOff x="4896632" y="3752895"/>
              <a:chExt cx="616312" cy="1237614"/>
            </a:xfrm>
            <a:solidFill>
              <a:schemeClr val="bg1">
                <a:alpha val="34902"/>
              </a:schemeClr>
            </a:solidFill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FCE8F3D-2654-9FFB-946A-E11863B19F97}"/>
                  </a:ext>
                </a:extLst>
              </p:cNvPr>
              <p:cNvSpPr/>
              <p:nvPr/>
            </p:nvSpPr>
            <p:spPr>
              <a:xfrm>
                <a:off x="4901108" y="4718248"/>
                <a:ext cx="611836" cy="267303"/>
              </a:xfrm>
              <a:custGeom>
                <a:avLst/>
                <a:gdLst>
                  <a:gd name="connsiteX0" fmla="*/ 615727 w 615629"/>
                  <a:gd name="connsiteY0" fmla="*/ 132150 h 264243"/>
                  <a:gd name="connsiteX1" fmla="*/ 307912 w 615629"/>
                  <a:gd name="connsiteY1" fmla="*/ 264272 h 264243"/>
                  <a:gd name="connsiteX2" fmla="*/ 98 w 615629"/>
                  <a:gd name="connsiteY2" fmla="*/ 132150 h 264243"/>
                  <a:gd name="connsiteX3" fmla="*/ 307912 w 615629"/>
                  <a:gd name="connsiteY3" fmla="*/ 29 h 264243"/>
                  <a:gd name="connsiteX4" fmla="*/ 615727 w 615629"/>
                  <a:gd name="connsiteY4" fmla="*/ 132150 h 26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29" h="264243">
                    <a:moveTo>
                      <a:pt x="615727" y="132150"/>
                    </a:moveTo>
                    <a:cubicBezTo>
                      <a:pt x="615727" y="205119"/>
                      <a:pt x="477914" y="264272"/>
                      <a:pt x="307912" y="264272"/>
                    </a:cubicBezTo>
                    <a:cubicBezTo>
                      <a:pt x="137911" y="264272"/>
                      <a:pt x="98" y="205119"/>
                      <a:pt x="98" y="132150"/>
                    </a:cubicBezTo>
                    <a:cubicBezTo>
                      <a:pt x="98" y="59181"/>
                      <a:pt x="137911" y="29"/>
                      <a:pt x="307912" y="29"/>
                    </a:cubicBezTo>
                    <a:cubicBezTo>
                      <a:pt x="477914" y="29"/>
                      <a:pt x="615727" y="59181"/>
                      <a:pt x="615727" y="132150"/>
                    </a:cubicBezTo>
                    <a:close/>
                  </a:path>
                </a:pathLst>
              </a:custGeom>
              <a:solidFill>
                <a:srgbClr val="00B050">
                  <a:alpha val="40000"/>
                </a:srgbClr>
              </a:solidFill>
              <a:ln w="7899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1D3C222-B743-7F83-EF4B-8F776042359A}"/>
                  </a:ext>
                </a:extLst>
              </p:cNvPr>
              <p:cNvSpPr/>
              <p:nvPr/>
            </p:nvSpPr>
            <p:spPr>
              <a:xfrm>
                <a:off x="4896632" y="3752895"/>
                <a:ext cx="614373" cy="1237614"/>
              </a:xfrm>
              <a:custGeom>
                <a:avLst/>
                <a:gdLst>
                  <a:gd name="connsiteX0" fmla="*/ 96275 w 614373"/>
                  <a:gd name="connsiteY0" fmla="*/ -24 h 1266182"/>
                  <a:gd name="connsiteX1" fmla="*/ 601885 w 614373"/>
                  <a:gd name="connsiteY1" fmla="*/ 1082776 h 1266182"/>
                  <a:gd name="connsiteX2" fmla="*/ 613943 w 614373"/>
                  <a:gd name="connsiteY2" fmla="*/ 1115969 h 1266182"/>
                  <a:gd name="connsiteX3" fmla="*/ 614471 w 614373"/>
                  <a:gd name="connsiteY3" fmla="*/ 1123094 h 1266182"/>
                  <a:gd name="connsiteX4" fmla="*/ 307284 w 614373"/>
                  <a:gd name="connsiteY4" fmla="*/ 1266159 h 1266182"/>
                  <a:gd name="connsiteX5" fmla="*/ 98 w 614373"/>
                  <a:gd name="connsiteY5" fmla="*/ 1123094 h 1266182"/>
                  <a:gd name="connsiteX6" fmla="*/ 3475 w 614373"/>
                  <a:gd name="connsiteY6" fmla="*/ 1102064 h 1266182"/>
                  <a:gd name="connsiteX0" fmla="*/ 28313 w 614373"/>
                  <a:gd name="connsiteY0" fmla="*/ 0 h 1231704"/>
                  <a:gd name="connsiteX1" fmla="*/ 601787 w 614373"/>
                  <a:gd name="connsiteY1" fmla="*/ 1048321 h 1231704"/>
                  <a:gd name="connsiteX2" fmla="*/ 613845 w 614373"/>
                  <a:gd name="connsiteY2" fmla="*/ 1081514 h 1231704"/>
                  <a:gd name="connsiteX3" fmla="*/ 614373 w 614373"/>
                  <a:gd name="connsiteY3" fmla="*/ 1088639 h 1231704"/>
                  <a:gd name="connsiteX4" fmla="*/ 307186 w 614373"/>
                  <a:gd name="connsiteY4" fmla="*/ 1231704 h 1231704"/>
                  <a:gd name="connsiteX5" fmla="*/ 0 w 614373"/>
                  <a:gd name="connsiteY5" fmla="*/ 1088639 h 1231704"/>
                  <a:gd name="connsiteX6" fmla="*/ 3377 w 614373"/>
                  <a:gd name="connsiteY6" fmla="*/ 1067609 h 1231704"/>
                  <a:gd name="connsiteX7" fmla="*/ 28313 w 614373"/>
                  <a:gd name="connsiteY7" fmla="*/ 0 h 123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4373" h="1231704">
                    <a:moveTo>
                      <a:pt x="28313" y="0"/>
                    </a:moveTo>
                    <a:cubicBezTo>
                      <a:pt x="196850" y="360933"/>
                      <a:pt x="433250" y="687388"/>
                      <a:pt x="601787" y="1048321"/>
                    </a:cubicBezTo>
                    <a:cubicBezTo>
                      <a:pt x="606061" y="1058690"/>
                      <a:pt x="612051" y="1064179"/>
                      <a:pt x="613845" y="1081514"/>
                    </a:cubicBezTo>
                    <a:cubicBezTo>
                      <a:pt x="614162" y="1083889"/>
                      <a:pt x="614320" y="1086264"/>
                      <a:pt x="614373" y="1088639"/>
                    </a:cubicBezTo>
                    <a:cubicBezTo>
                      <a:pt x="614346" y="1167665"/>
                      <a:pt x="476822" y="1231704"/>
                      <a:pt x="307186" y="1231704"/>
                    </a:cubicBezTo>
                    <a:cubicBezTo>
                      <a:pt x="137524" y="1231704"/>
                      <a:pt x="26" y="1167665"/>
                      <a:pt x="0" y="1088639"/>
                    </a:cubicBezTo>
                    <a:cubicBezTo>
                      <a:pt x="26" y="1081593"/>
                      <a:pt x="1134" y="1074575"/>
                      <a:pt x="3377" y="1067609"/>
                    </a:cubicBezTo>
                    <a:cubicBezTo>
                      <a:pt x="34310" y="700246"/>
                      <a:pt x="-2620" y="367363"/>
                      <a:pt x="28313" y="0"/>
                    </a:cubicBezTo>
                    <a:close/>
                  </a:path>
                </a:pathLst>
              </a:custGeom>
              <a:solidFill>
                <a:srgbClr val="00B050">
                  <a:alpha val="40000"/>
                </a:srgbClr>
              </a:solidFill>
              <a:ln w="69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83CFA5-48F5-F0A4-03B5-2FA23413FE47}"/>
                </a:ext>
              </a:extLst>
            </p:cNvPr>
            <p:cNvSpPr/>
            <p:nvPr/>
          </p:nvSpPr>
          <p:spPr>
            <a:xfrm>
              <a:off x="440574" y="-1737361"/>
              <a:ext cx="9110750" cy="91107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E9BDD0AF-49B3-4382-C8D2-F38873DB98CB}"/>
              </a:ext>
            </a:extLst>
          </p:cNvPr>
          <p:cNvSpPr/>
          <p:nvPr/>
        </p:nvSpPr>
        <p:spPr>
          <a:xfrm>
            <a:off x="4230994" y="2318617"/>
            <a:ext cx="89492" cy="93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FCEF0D08-654C-F874-192A-D4B21D53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Beam Antennas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7CD8718F-DBA5-84AD-84F3-F6956C621A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RET-Adjustable 4-beam</a:t>
            </a:r>
          </a:p>
        </p:txBody>
      </p:sp>
    </p:spTree>
    <p:extLst>
      <p:ext uri="{BB962C8B-B14F-4D97-AF65-F5344CB8AC3E}">
        <p14:creationId xmlns:p14="http://schemas.microsoft.com/office/powerpoint/2010/main" val="7298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3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7B52-287C-8B10-95D6-EF498052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dium full of people&#10;&#10;Description automatically generated">
            <a:extLst>
              <a:ext uri="{FF2B5EF4-FFF2-40B4-BE49-F238E27FC236}">
                <a16:creationId xmlns:a16="http://schemas.microsoft.com/office/drawing/2014/main" id="{75C5B045-BB6A-F5BC-495F-57795445C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8216"/>
            <a:ext cx="12192000" cy="46391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A8ABF96-A58C-2B94-A7C5-A4B67EB0A59A}"/>
              </a:ext>
            </a:extLst>
          </p:cNvPr>
          <p:cNvGrpSpPr/>
          <p:nvPr/>
        </p:nvGrpSpPr>
        <p:grpSpPr>
          <a:xfrm>
            <a:off x="5015753" y="2748677"/>
            <a:ext cx="1226010" cy="2277500"/>
            <a:chOff x="5015753" y="2748677"/>
            <a:chExt cx="1226010" cy="22775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2F28CDD-3FBE-1DA1-43BD-875C64FFD6DF}"/>
                </a:ext>
              </a:extLst>
            </p:cNvPr>
            <p:cNvSpPr/>
            <p:nvPr/>
          </p:nvSpPr>
          <p:spPr>
            <a:xfrm>
              <a:off x="5015753" y="2748677"/>
              <a:ext cx="1146433" cy="2277500"/>
            </a:xfrm>
            <a:custGeom>
              <a:avLst/>
              <a:gdLst>
                <a:gd name="connsiteX0" fmla="*/ 0 w 1146433"/>
                <a:gd name="connsiteY0" fmla="*/ 0 h 2277500"/>
                <a:gd name="connsiteX1" fmla="*/ 1111623 w 1146433"/>
                <a:gd name="connsiteY1" fmla="*/ 1541929 h 2277500"/>
                <a:gd name="connsiteX2" fmla="*/ 1109159 w 1146433"/>
                <a:gd name="connsiteY2" fmla="*/ 1543224 h 2277500"/>
                <a:gd name="connsiteX3" fmla="*/ 1118555 w 1146433"/>
                <a:gd name="connsiteY3" fmla="*/ 1554355 h 2277500"/>
                <a:gd name="connsiteX4" fmla="*/ 772020 w 1146433"/>
                <a:gd name="connsiteY4" fmla="*/ 2151216 h 2277500"/>
                <a:gd name="connsiteX5" fmla="*/ 81874 w 1146433"/>
                <a:gd name="connsiteY5" fmla="*/ 2156523 h 2277500"/>
                <a:gd name="connsiteX6" fmla="*/ 59270 w 1146433"/>
                <a:gd name="connsiteY6" fmla="*/ 2094861 h 2277500"/>
                <a:gd name="connsiteX7" fmla="*/ 53788 w 1146433"/>
                <a:gd name="connsiteY7" fmla="*/ 2097741 h 2277500"/>
                <a:gd name="connsiteX8" fmla="*/ 44823 w 1146433"/>
                <a:gd name="connsiteY8" fmla="*/ 2039470 h 227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6433" h="2277500">
                  <a:moveTo>
                    <a:pt x="0" y="0"/>
                  </a:moveTo>
                  <a:lnTo>
                    <a:pt x="1111623" y="1541929"/>
                  </a:lnTo>
                  <a:lnTo>
                    <a:pt x="1109159" y="1543224"/>
                  </a:lnTo>
                  <a:lnTo>
                    <a:pt x="1118555" y="1554355"/>
                  </a:lnTo>
                  <a:cubicBezTo>
                    <a:pt x="1213440" y="1717708"/>
                    <a:pt x="1058292" y="1984932"/>
                    <a:pt x="772020" y="2151216"/>
                  </a:cubicBezTo>
                  <a:cubicBezTo>
                    <a:pt x="485748" y="2317500"/>
                    <a:pt x="176759" y="2319876"/>
                    <a:pt x="81874" y="2156523"/>
                  </a:cubicBezTo>
                  <a:lnTo>
                    <a:pt x="59270" y="2094861"/>
                  </a:lnTo>
                  <a:lnTo>
                    <a:pt x="53788" y="2097741"/>
                  </a:lnTo>
                  <a:lnTo>
                    <a:pt x="44823" y="2039470"/>
                  </a:lnTo>
                  <a:close/>
                </a:path>
              </a:pathLst>
            </a:custGeom>
            <a:solidFill>
              <a:srgbClr val="FFFFFF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val 3">
              <a:extLst>
                <a:ext uri="{FF2B5EF4-FFF2-40B4-BE49-F238E27FC236}">
                  <a16:creationId xmlns:a16="http://schemas.microsoft.com/office/drawing/2014/main" id="{F506B8F3-45B6-3D6B-F641-E7519B98F498}"/>
                </a:ext>
              </a:extLst>
            </p:cNvPr>
            <p:cNvSpPr/>
            <p:nvPr/>
          </p:nvSpPr>
          <p:spPr>
            <a:xfrm rot="19830196">
              <a:off x="5042807" y="4384968"/>
              <a:ext cx="1198956" cy="560061"/>
            </a:xfrm>
            <a:custGeom>
              <a:avLst/>
              <a:gdLst>
                <a:gd name="connsiteX0" fmla="*/ 0 w 1217030"/>
                <a:gd name="connsiteY0" fmla="*/ 279906 h 559811"/>
                <a:gd name="connsiteX1" fmla="*/ 608515 w 1217030"/>
                <a:gd name="connsiteY1" fmla="*/ 0 h 559811"/>
                <a:gd name="connsiteX2" fmla="*/ 1217030 w 1217030"/>
                <a:gd name="connsiteY2" fmla="*/ 279906 h 559811"/>
                <a:gd name="connsiteX3" fmla="*/ 608515 w 1217030"/>
                <a:gd name="connsiteY3" fmla="*/ 559812 h 559811"/>
                <a:gd name="connsiteX4" fmla="*/ 0 w 1217030"/>
                <a:gd name="connsiteY4" fmla="*/ 279906 h 559811"/>
                <a:gd name="connsiteX0" fmla="*/ 0 w 1227178"/>
                <a:gd name="connsiteY0" fmla="*/ 253331 h 560061"/>
                <a:gd name="connsiteX1" fmla="*/ 618663 w 1227178"/>
                <a:gd name="connsiteY1" fmla="*/ 138 h 560061"/>
                <a:gd name="connsiteX2" fmla="*/ 1227178 w 1227178"/>
                <a:gd name="connsiteY2" fmla="*/ 280044 h 560061"/>
                <a:gd name="connsiteX3" fmla="*/ 618663 w 1227178"/>
                <a:gd name="connsiteY3" fmla="*/ 559950 h 560061"/>
                <a:gd name="connsiteX4" fmla="*/ 0 w 1227178"/>
                <a:gd name="connsiteY4" fmla="*/ 253331 h 56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178" h="560061">
                  <a:moveTo>
                    <a:pt x="0" y="253331"/>
                  </a:moveTo>
                  <a:cubicBezTo>
                    <a:pt x="0" y="98743"/>
                    <a:pt x="414133" y="-4314"/>
                    <a:pt x="618663" y="138"/>
                  </a:cubicBezTo>
                  <a:cubicBezTo>
                    <a:pt x="823193" y="4590"/>
                    <a:pt x="1227178" y="125456"/>
                    <a:pt x="1227178" y="280044"/>
                  </a:cubicBezTo>
                  <a:cubicBezTo>
                    <a:pt x="1227178" y="434632"/>
                    <a:pt x="823193" y="564402"/>
                    <a:pt x="618663" y="559950"/>
                  </a:cubicBezTo>
                  <a:cubicBezTo>
                    <a:pt x="414133" y="555498"/>
                    <a:pt x="0" y="407919"/>
                    <a:pt x="0" y="253331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4902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9465F4-45F1-DADA-8B9F-843D5FA33062}"/>
              </a:ext>
            </a:extLst>
          </p:cNvPr>
          <p:cNvGrpSpPr/>
          <p:nvPr/>
        </p:nvGrpSpPr>
        <p:grpSpPr>
          <a:xfrm>
            <a:off x="2059101" y="-247278"/>
            <a:ext cx="5982946" cy="5982946"/>
            <a:chOff x="2059101" y="-247278"/>
            <a:chExt cx="5982946" cy="598294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7EB56E4-63BA-B2AB-5603-CAC88248DFE9}"/>
                </a:ext>
              </a:extLst>
            </p:cNvPr>
            <p:cNvGrpSpPr/>
            <p:nvPr/>
          </p:nvGrpSpPr>
          <p:grpSpPr>
            <a:xfrm rot="255735">
              <a:off x="2059101" y="-247278"/>
              <a:ext cx="5982946" cy="5982946"/>
              <a:chOff x="2026521" y="-236184"/>
              <a:chExt cx="5982946" cy="5982946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1FAB1EE-4A6E-EDC4-7378-C7EA7FA9D792}"/>
                  </a:ext>
                </a:extLst>
              </p:cNvPr>
              <p:cNvSpPr/>
              <p:nvPr/>
            </p:nvSpPr>
            <p:spPr>
              <a:xfrm>
                <a:off x="5015753" y="2752165"/>
                <a:ext cx="1540076" cy="2502025"/>
              </a:xfrm>
              <a:custGeom>
                <a:avLst/>
                <a:gdLst>
                  <a:gd name="connsiteX0" fmla="*/ 0 w 1540076"/>
                  <a:gd name="connsiteY0" fmla="*/ 0 h 2502025"/>
                  <a:gd name="connsiteX1" fmla="*/ 1474694 w 1540076"/>
                  <a:gd name="connsiteY1" fmla="*/ 1851211 h 2502025"/>
                  <a:gd name="connsiteX2" fmla="*/ 1469684 w 1540076"/>
                  <a:gd name="connsiteY2" fmla="*/ 1853550 h 2502025"/>
                  <a:gd name="connsiteX3" fmla="*/ 1497197 w 1540076"/>
                  <a:gd name="connsiteY3" fmla="*/ 1879543 h 2502025"/>
                  <a:gd name="connsiteX4" fmla="*/ 1530169 w 1540076"/>
                  <a:gd name="connsiteY4" fmla="*/ 1941295 h 2502025"/>
                  <a:gd name="connsiteX5" fmla="*/ 1066491 w 1540076"/>
                  <a:gd name="connsiteY5" fmla="*/ 2452501 h 2502025"/>
                  <a:gd name="connsiteX6" fmla="*/ 423464 w 1540076"/>
                  <a:gd name="connsiteY6" fmla="*/ 2375133 h 2502025"/>
                  <a:gd name="connsiteX7" fmla="*/ 409210 w 1540076"/>
                  <a:gd name="connsiteY7" fmla="*/ 2348438 h 2502025"/>
                  <a:gd name="connsiteX8" fmla="*/ 398929 w 1540076"/>
                  <a:gd name="connsiteY8" fmla="*/ 2353235 h 2502025"/>
                  <a:gd name="connsiteX9" fmla="*/ 392955 w 1540076"/>
                  <a:gd name="connsiteY9" fmla="*/ 2317995 h 2502025"/>
                  <a:gd name="connsiteX10" fmla="*/ 390492 w 1540076"/>
                  <a:gd name="connsiteY10" fmla="*/ 2313381 h 2502025"/>
                  <a:gd name="connsiteX11" fmla="*/ 381947 w 1540076"/>
                  <a:gd name="connsiteY11" fmla="*/ 2253061 h 250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0076" h="2502025">
                    <a:moveTo>
                      <a:pt x="0" y="0"/>
                    </a:moveTo>
                    <a:lnTo>
                      <a:pt x="1474694" y="1851211"/>
                    </a:lnTo>
                    <a:lnTo>
                      <a:pt x="1469684" y="1853550"/>
                    </a:lnTo>
                    <a:lnTo>
                      <a:pt x="1497197" y="1879543"/>
                    </a:lnTo>
                    <a:cubicBezTo>
                      <a:pt x="1511699" y="1898232"/>
                      <a:pt x="1522840" y="1918847"/>
                      <a:pt x="1530169" y="1941295"/>
                    </a:cubicBezTo>
                    <a:cubicBezTo>
                      <a:pt x="1588800" y="2120878"/>
                      <a:pt x="1381204" y="2349752"/>
                      <a:pt x="1066491" y="2452501"/>
                    </a:cubicBezTo>
                    <a:cubicBezTo>
                      <a:pt x="791116" y="2542406"/>
                      <a:pt x="524974" y="2505956"/>
                      <a:pt x="423464" y="2375133"/>
                    </a:cubicBezTo>
                    <a:lnTo>
                      <a:pt x="409210" y="2348438"/>
                    </a:lnTo>
                    <a:lnTo>
                      <a:pt x="398929" y="2353235"/>
                    </a:lnTo>
                    <a:lnTo>
                      <a:pt x="392955" y="2317995"/>
                    </a:lnTo>
                    <a:lnTo>
                      <a:pt x="390492" y="2313381"/>
                    </a:lnTo>
                    <a:lnTo>
                      <a:pt x="381947" y="2253061"/>
                    </a:lnTo>
                    <a:close/>
                  </a:path>
                </a:pathLst>
              </a:custGeom>
              <a:solidFill>
                <a:srgbClr val="FF901B">
                  <a:alpha val="4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761AC4C-73B7-7327-F4A7-F87C4C6204C8}"/>
                  </a:ext>
                </a:extLst>
              </p:cNvPr>
              <p:cNvSpPr/>
              <p:nvPr/>
            </p:nvSpPr>
            <p:spPr>
              <a:xfrm>
                <a:off x="2026521" y="-236184"/>
                <a:ext cx="5982946" cy="598294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Oval 3">
              <a:extLst>
                <a:ext uri="{FF2B5EF4-FFF2-40B4-BE49-F238E27FC236}">
                  <a16:creationId xmlns:a16="http://schemas.microsoft.com/office/drawing/2014/main" id="{E4F6D853-754A-5B2D-B762-1E3FC73690F3}"/>
                </a:ext>
              </a:extLst>
            </p:cNvPr>
            <p:cNvSpPr/>
            <p:nvPr/>
          </p:nvSpPr>
          <p:spPr>
            <a:xfrm rot="20411897">
              <a:off x="5353016" y="4714139"/>
              <a:ext cx="1126495" cy="560061"/>
            </a:xfrm>
            <a:custGeom>
              <a:avLst/>
              <a:gdLst>
                <a:gd name="connsiteX0" fmla="*/ 0 w 1217030"/>
                <a:gd name="connsiteY0" fmla="*/ 279906 h 559811"/>
                <a:gd name="connsiteX1" fmla="*/ 608515 w 1217030"/>
                <a:gd name="connsiteY1" fmla="*/ 0 h 559811"/>
                <a:gd name="connsiteX2" fmla="*/ 1217030 w 1217030"/>
                <a:gd name="connsiteY2" fmla="*/ 279906 h 559811"/>
                <a:gd name="connsiteX3" fmla="*/ 608515 w 1217030"/>
                <a:gd name="connsiteY3" fmla="*/ 559812 h 559811"/>
                <a:gd name="connsiteX4" fmla="*/ 0 w 1217030"/>
                <a:gd name="connsiteY4" fmla="*/ 279906 h 559811"/>
                <a:gd name="connsiteX0" fmla="*/ 0 w 1227178"/>
                <a:gd name="connsiteY0" fmla="*/ 253331 h 560061"/>
                <a:gd name="connsiteX1" fmla="*/ 618663 w 1227178"/>
                <a:gd name="connsiteY1" fmla="*/ 138 h 560061"/>
                <a:gd name="connsiteX2" fmla="*/ 1227178 w 1227178"/>
                <a:gd name="connsiteY2" fmla="*/ 280044 h 560061"/>
                <a:gd name="connsiteX3" fmla="*/ 618663 w 1227178"/>
                <a:gd name="connsiteY3" fmla="*/ 559950 h 560061"/>
                <a:gd name="connsiteX4" fmla="*/ 0 w 1227178"/>
                <a:gd name="connsiteY4" fmla="*/ 253331 h 56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178" h="560061">
                  <a:moveTo>
                    <a:pt x="0" y="253331"/>
                  </a:moveTo>
                  <a:cubicBezTo>
                    <a:pt x="0" y="98743"/>
                    <a:pt x="414133" y="-4314"/>
                    <a:pt x="618663" y="138"/>
                  </a:cubicBezTo>
                  <a:cubicBezTo>
                    <a:pt x="823193" y="4590"/>
                    <a:pt x="1227178" y="125456"/>
                    <a:pt x="1227178" y="280044"/>
                  </a:cubicBezTo>
                  <a:cubicBezTo>
                    <a:pt x="1227178" y="434632"/>
                    <a:pt x="823193" y="564402"/>
                    <a:pt x="618663" y="559950"/>
                  </a:cubicBezTo>
                  <a:cubicBezTo>
                    <a:pt x="414133" y="555498"/>
                    <a:pt x="0" y="407919"/>
                    <a:pt x="0" y="253331"/>
                  </a:cubicBezTo>
                  <a:close/>
                </a:path>
              </a:pathLst>
            </a:custGeom>
            <a:solidFill>
              <a:schemeClr val="accent4">
                <a:alpha val="34902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D38DD4-2DDC-4D25-408E-BE5F2C9B18AF}"/>
              </a:ext>
            </a:extLst>
          </p:cNvPr>
          <p:cNvGrpSpPr/>
          <p:nvPr/>
        </p:nvGrpSpPr>
        <p:grpSpPr>
          <a:xfrm>
            <a:off x="5044530" y="2748677"/>
            <a:ext cx="1796530" cy="2914931"/>
            <a:chOff x="5044530" y="2748677"/>
            <a:chExt cx="1796530" cy="291493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6C55645-FEE7-1B54-7F13-0753D9CD0076}"/>
                </a:ext>
              </a:extLst>
            </p:cNvPr>
            <p:cNvSpPr/>
            <p:nvPr/>
          </p:nvSpPr>
          <p:spPr>
            <a:xfrm>
              <a:off x="5044530" y="2748677"/>
              <a:ext cx="1749879" cy="2914931"/>
            </a:xfrm>
            <a:custGeom>
              <a:avLst/>
              <a:gdLst>
                <a:gd name="connsiteX0" fmla="*/ 0 w 1749879"/>
                <a:gd name="connsiteY0" fmla="*/ 0 h 2914931"/>
                <a:gd name="connsiteX1" fmla="*/ 1644698 w 1749879"/>
                <a:gd name="connsiteY1" fmla="*/ 2237304 h 2914931"/>
                <a:gd name="connsiteX2" fmla="*/ 1653869 w 1749879"/>
                <a:gd name="connsiteY2" fmla="*/ 2242253 h 2914931"/>
                <a:gd name="connsiteX3" fmla="*/ 1739972 w 1749879"/>
                <a:gd name="connsiteY3" fmla="*/ 2354201 h 2914931"/>
                <a:gd name="connsiteX4" fmla="*/ 1276294 w 1749879"/>
                <a:gd name="connsiteY4" fmla="*/ 2865407 h 2914931"/>
                <a:gd name="connsiteX5" fmla="*/ 600295 w 1749879"/>
                <a:gd name="connsiteY5" fmla="*/ 2726287 h 2914931"/>
                <a:gd name="connsiteX6" fmla="*/ 594548 w 1749879"/>
                <a:gd name="connsiteY6" fmla="*/ 2685715 h 2914931"/>
                <a:gd name="connsiteX7" fmla="*/ 582706 w 1749879"/>
                <a:gd name="connsiteY7" fmla="*/ 2689412 h 291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9879" h="2914931">
                  <a:moveTo>
                    <a:pt x="0" y="0"/>
                  </a:moveTo>
                  <a:lnTo>
                    <a:pt x="1644698" y="2237304"/>
                  </a:lnTo>
                  <a:lnTo>
                    <a:pt x="1653869" y="2242253"/>
                  </a:lnTo>
                  <a:cubicBezTo>
                    <a:pt x="1695405" y="2271741"/>
                    <a:pt x="1725315" y="2309306"/>
                    <a:pt x="1739972" y="2354201"/>
                  </a:cubicBezTo>
                  <a:cubicBezTo>
                    <a:pt x="1798603" y="2533784"/>
                    <a:pt x="1591007" y="2762658"/>
                    <a:pt x="1276294" y="2865407"/>
                  </a:cubicBezTo>
                  <a:cubicBezTo>
                    <a:pt x="961580" y="2968156"/>
                    <a:pt x="658925" y="2905869"/>
                    <a:pt x="600295" y="2726287"/>
                  </a:cubicBezTo>
                  <a:lnTo>
                    <a:pt x="594548" y="2685715"/>
                  </a:lnTo>
                  <a:lnTo>
                    <a:pt x="582706" y="2689412"/>
                  </a:lnTo>
                  <a:close/>
                </a:path>
              </a:pathLst>
            </a:custGeom>
            <a:solidFill>
              <a:srgbClr val="A91F2E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1F2EDEBA-0DC8-FC12-5434-3AB2F84422DF}"/>
                </a:ext>
              </a:extLst>
            </p:cNvPr>
            <p:cNvSpPr/>
            <p:nvPr/>
          </p:nvSpPr>
          <p:spPr>
            <a:xfrm rot="20411897">
              <a:off x="5613882" y="5065003"/>
              <a:ext cx="1227178" cy="560061"/>
            </a:xfrm>
            <a:custGeom>
              <a:avLst/>
              <a:gdLst>
                <a:gd name="connsiteX0" fmla="*/ 0 w 1217030"/>
                <a:gd name="connsiteY0" fmla="*/ 279906 h 559811"/>
                <a:gd name="connsiteX1" fmla="*/ 608515 w 1217030"/>
                <a:gd name="connsiteY1" fmla="*/ 0 h 559811"/>
                <a:gd name="connsiteX2" fmla="*/ 1217030 w 1217030"/>
                <a:gd name="connsiteY2" fmla="*/ 279906 h 559811"/>
                <a:gd name="connsiteX3" fmla="*/ 608515 w 1217030"/>
                <a:gd name="connsiteY3" fmla="*/ 559812 h 559811"/>
                <a:gd name="connsiteX4" fmla="*/ 0 w 1217030"/>
                <a:gd name="connsiteY4" fmla="*/ 279906 h 559811"/>
                <a:gd name="connsiteX0" fmla="*/ 0 w 1227178"/>
                <a:gd name="connsiteY0" fmla="*/ 253331 h 560061"/>
                <a:gd name="connsiteX1" fmla="*/ 618663 w 1227178"/>
                <a:gd name="connsiteY1" fmla="*/ 138 h 560061"/>
                <a:gd name="connsiteX2" fmla="*/ 1227178 w 1227178"/>
                <a:gd name="connsiteY2" fmla="*/ 280044 h 560061"/>
                <a:gd name="connsiteX3" fmla="*/ 618663 w 1227178"/>
                <a:gd name="connsiteY3" fmla="*/ 559950 h 560061"/>
                <a:gd name="connsiteX4" fmla="*/ 0 w 1227178"/>
                <a:gd name="connsiteY4" fmla="*/ 253331 h 56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178" h="560061">
                  <a:moveTo>
                    <a:pt x="0" y="253331"/>
                  </a:moveTo>
                  <a:cubicBezTo>
                    <a:pt x="0" y="98743"/>
                    <a:pt x="414133" y="-4314"/>
                    <a:pt x="618663" y="138"/>
                  </a:cubicBezTo>
                  <a:cubicBezTo>
                    <a:pt x="823193" y="4590"/>
                    <a:pt x="1227178" y="125456"/>
                    <a:pt x="1227178" y="280044"/>
                  </a:cubicBezTo>
                  <a:cubicBezTo>
                    <a:pt x="1227178" y="434632"/>
                    <a:pt x="823193" y="564402"/>
                    <a:pt x="618663" y="559950"/>
                  </a:cubicBezTo>
                  <a:cubicBezTo>
                    <a:pt x="414133" y="555498"/>
                    <a:pt x="0" y="407919"/>
                    <a:pt x="0" y="253331"/>
                  </a:cubicBezTo>
                  <a:close/>
                </a:path>
              </a:pathLst>
            </a:custGeom>
            <a:solidFill>
              <a:schemeClr val="accent6">
                <a:alpha val="34902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F5C903-5443-4834-7D4A-ABF9DEDBEE10}"/>
              </a:ext>
            </a:extLst>
          </p:cNvPr>
          <p:cNvGrpSpPr/>
          <p:nvPr/>
        </p:nvGrpSpPr>
        <p:grpSpPr>
          <a:xfrm>
            <a:off x="1284925" y="-927694"/>
            <a:ext cx="7531298" cy="7531298"/>
            <a:chOff x="1284925" y="-927694"/>
            <a:chExt cx="7531298" cy="753129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1FE32B6-2CFA-5803-50D9-AE62BCFB1B16}"/>
                </a:ext>
              </a:extLst>
            </p:cNvPr>
            <p:cNvGrpSpPr/>
            <p:nvPr/>
          </p:nvGrpSpPr>
          <p:grpSpPr>
            <a:xfrm>
              <a:off x="1284925" y="-927694"/>
              <a:ext cx="7531298" cy="7531298"/>
              <a:chOff x="1290969" y="-905934"/>
              <a:chExt cx="7531298" cy="7531298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3908C05-F6CD-AB93-BED2-AAC74EF83869}"/>
                  </a:ext>
                </a:extLst>
              </p:cNvPr>
              <p:cNvSpPr/>
              <p:nvPr/>
            </p:nvSpPr>
            <p:spPr>
              <a:xfrm>
                <a:off x="5050574" y="2752007"/>
                <a:ext cx="1888655" cy="3323176"/>
              </a:xfrm>
              <a:custGeom>
                <a:avLst/>
                <a:gdLst>
                  <a:gd name="connsiteX0" fmla="*/ 0 w 1888655"/>
                  <a:gd name="connsiteY0" fmla="*/ 0 h 3323176"/>
                  <a:gd name="connsiteX1" fmla="*/ 1887070 w 1888655"/>
                  <a:gd name="connsiteY1" fmla="*/ 2743200 h 3323176"/>
                  <a:gd name="connsiteX2" fmla="*/ 1871338 w 1888655"/>
                  <a:gd name="connsiteY2" fmla="*/ 2748568 h 3323176"/>
                  <a:gd name="connsiteX3" fmla="*/ 1878748 w 1888655"/>
                  <a:gd name="connsiteY3" fmla="*/ 2762446 h 3323176"/>
                  <a:gd name="connsiteX4" fmla="*/ 1415070 w 1888655"/>
                  <a:gd name="connsiteY4" fmla="*/ 3273652 h 3323176"/>
                  <a:gd name="connsiteX5" fmla="*/ 739071 w 1888655"/>
                  <a:gd name="connsiteY5" fmla="*/ 3134532 h 3323176"/>
                  <a:gd name="connsiteX6" fmla="*/ 731201 w 1888655"/>
                  <a:gd name="connsiteY6" fmla="*/ 3078974 h 332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8655" h="3323176">
                    <a:moveTo>
                      <a:pt x="0" y="0"/>
                    </a:moveTo>
                    <a:lnTo>
                      <a:pt x="1887070" y="2743200"/>
                    </a:lnTo>
                    <a:lnTo>
                      <a:pt x="1871338" y="2748568"/>
                    </a:lnTo>
                    <a:lnTo>
                      <a:pt x="1878748" y="2762446"/>
                    </a:lnTo>
                    <a:cubicBezTo>
                      <a:pt x="1937379" y="2942029"/>
                      <a:pt x="1729783" y="3170903"/>
                      <a:pt x="1415070" y="3273652"/>
                    </a:cubicBezTo>
                    <a:cubicBezTo>
                      <a:pt x="1100356" y="3376401"/>
                      <a:pt x="797701" y="3314114"/>
                      <a:pt x="739071" y="3134532"/>
                    </a:cubicBezTo>
                    <a:lnTo>
                      <a:pt x="731201" y="3078974"/>
                    </a:lnTo>
                    <a:close/>
                  </a:path>
                </a:pathLst>
              </a:custGeom>
              <a:solidFill>
                <a:srgbClr val="00B050">
                  <a:alpha val="4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2DBEF79-C03B-42A5-D122-7BB0409716C0}"/>
                  </a:ext>
                </a:extLst>
              </p:cNvPr>
              <p:cNvSpPr/>
              <p:nvPr/>
            </p:nvSpPr>
            <p:spPr>
              <a:xfrm>
                <a:off x="1290969" y="-905934"/>
                <a:ext cx="7531298" cy="753129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FBDB8ED-D8EE-DDE5-627C-3AFB648C3516}"/>
                </a:ext>
              </a:extLst>
            </p:cNvPr>
            <p:cNvSpPr/>
            <p:nvPr/>
          </p:nvSpPr>
          <p:spPr>
            <a:xfrm rot="20411897">
              <a:off x="5777994" y="5458621"/>
              <a:ext cx="1227178" cy="560061"/>
            </a:xfrm>
            <a:custGeom>
              <a:avLst/>
              <a:gdLst>
                <a:gd name="connsiteX0" fmla="*/ 0 w 1217030"/>
                <a:gd name="connsiteY0" fmla="*/ 279906 h 559811"/>
                <a:gd name="connsiteX1" fmla="*/ 608515 w 1217030"/>
                <a:gd name="connsiteY1" fmla="*/ 0 h 559811"/>
                <a:gd name="connsiteX2" fmla="*/ 1217030 w 1217030"/>
                <a:gd name="connsiteY2" fmla="*/ 279906 h 559811"/>
                <a:gd name="connsiteX3" fmla="*/ 608515 w 1217030"/>
                <a:gd name="connsiteY3" fmla="*/ 559812 h 559811"/>
                <a:gd name="connsiteX4" fmla="*/ 0 w 1217030"/>
                <a:gd name="connsiteY4" fmla="*/ 279906 h 559811"/>
                <a:gd name="connsiteX0" fmla="*/ 0 w 1227178"/>
                <a:gd name="connsiteY0" fmla="*/ 253331 h 560061"/>
                <a:gd name="connsiteX1" fmla="*/ 618663 w 1227178"/>
                <a:gd name="connsiteY1" fmla="*/ 138 h 560061"/>
                <a:gd name="connsiteX2" fmla="*/ 1227178 w 1227178"/>
                <a:gd name="connsiteY2" fmla="*/ 280044 h 560061"/>
                <a:gd name="connsiteX3" fmla="*/ 618663 w 1227178"/>
                <a:gd name="connsiteY3" fmla="*/ 559950 h 560061"/>
                <a:gd name="connsiteX4" fmla="*/ 0 w 1227178"/>
                <a:gd name="connsiteY4" fmla="*/ 253331 h 56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178" h="560061">
                  <a:moveTo>
                    <a:pt x="0" y="253331"/>
                  </a:moveTo>
                  <a:cubicBezTo>
                    <a:pt x="0" y="98743"/>
                    <a:pt x="414133" y="-4314"/>
                    <a:pt x="618663" y="138"/>
                  </a:cubicBezTo>
                  <a:cubicBezTo>
                    <a:pt x="823193" y="4590"/>
                    <a:pt x="1227178" y="125456"/>
                    <a:pt x="1227178" y="280044"/>
                  </a:cubicBezTo>
                  <a:cubicBezTo>
                    <a:pt x="1227178" y="434632"/>
                    <a:pt x="823193" y="564402"/>
                    <a:pt x="618663" y="559950"/>
                  </a:cubicBezTo>
                  <a:cubicBezTo>
                    <a:pt x="414133" y="555498"/>
                    <a:pt x="0" y="407919"/>
                    <a:pt x="0" y="253331"/>
                  </a:cubicBezTo>
                  <a:close/>
                </a:path>
              </a:pathLst>
            </a:custGeom>
            <a:solidFill>
              <a:srgbClr val="00B050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B8C83D98-568C-F4AA-B0F1-242F15751F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1521" y="830231"/>
            <a:ext cx="10396727" cy="301752"/>
          </a:xfrm>
        </p:spPr>
        <p:txBody>
          <a:bodyPr/>
          <a:lstStyle/>
          <a:p>
            <a:r>
              <a:rPr lang="en-US" dirty="0"/>
              <a:t>4-beam RET</a:t>
            </a: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A602ADC5-C698-949A-0424-BABAE70C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967"/>
            <a:ext cx="11277600" cy="585216"/>
          </a:xfrm>
        </p:spPr>
        <p:txBody>
          <a:bodyPr/>
          <a:lstStyle/>
          <a:p>
            <a:r>
              <a:rPr lang="en-US" dirty="0" err="1"/>
              <a:t>MultiBeam</a:t>
            </a:r>
            <a:r>
              <a:rPr lang="en-US" dirty="0"/>
              <a:t> Antennas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54E9A1-FE21-4E8B-F4D7-850A5E49A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6" y="777520"/>
            <a:ext cx="2783393" cy="14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300000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7B52-287C-8B10-95D6-EF498052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A stadium full of people&#10;&#10;Description automatically generated">
            <a:extLst>
              <a:ext uri="{FF2B5EF4-FFF2-40B4-BE49-F238E27FC236}">
                <a16:creationId xmlns:a16="http://schemas.microsoft.com/office/drawing/2014/main" id="{E47C5B3E-0C99-290F-7981-E1D507D4F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7687"/>
            <a:ext cx="12192000" cy="4639154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08CD55FA-0232-39A9-D018-9D06872410BA}"/>
              </a:ext>
            </a:extLst>
          </p:cNvPr>
          <p:cNvGrpSpPr/>
          <p:nvPr/>
        </p:nvGrpSpPr>
        <p:grpSpPr>
          <a:xfrm>
            <a:off x="4979147" y="2152759"/>
            <a:ext cx="1060099" cy="2065867"/>
            <a:chOff x="4979147" y="2152759"/>
            <a:chExt cx="1060099" cy="206586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1C271E0-E777-F14B-166C-B9D87F904A11}"/>
                </a:ext>
              </a:extLst>
            </p:cNvPr>
            <p:cNvSpPr/>
            <p:nvPr/>
          </p:nvSpPr>
          <p:spPr>
            <a:xfrm rot="19742368">
              <a:off x="5415050" y="3729537"/>
              <a:ext cx="624196" cy="381613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rgbClr val="CCCCCC">
                <a:alpha val="40000"/>
              </a:srgb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2B6771B-A01F-C38B-BE31-DE317166944C}"/>
                </a:ext>
              </a:extLst>
            </p:cNvPr>
            <p:cNvSpPr/>
            <p:nvPr/>
          </p:nvSpPr>
          <p:spPr>
            <a:xfrm rot="19742368">
              <a:off x="4979147" y="2152759"/>
              <a:ext cx="624197" cy="2065867"/>
            </a:xfrm>
            <a:custGeom>
              <a:avLst/>
              <a:gdLst>
                <a:gd name="connsiteX0" fmla="*/ 525326 w 624197"/>
                <a:gd name="connsiteY0" fmla="*/ 0 h 2065867"/>
                <a:gd name="connsiteX1" fmla="*/ 615186 w 624197"/>
                <a:gd name="connsiteY1" fmla="*/ 1831347 h 2065867"/>
                <a:gd name="connsiteX2" fmla="*/ 617856 w 624197"/>
                <a:gd name="connsiteY2" fmla="*/ 1836607 h 2065867"/>
                <a:gd name="connsiteX3" fmla="*/ 624197 w 624197"/>
                <a:gd name="connsiteY3" fmla="*/ 1875061 h 2065867"/>
                <a:gd name="connsiteX4" fmla="*/ 312099 w 624197"/>
                <a:gd name="connsiteY4" fmla="*/ 2065867 h 2065867"/>
                <a:gd name="connsiteX5" fmla="*/ 0 w 624197"/>
                <a:gd name="connsiteY5" fmla="*/ 1875062 h 2065867"/>
                <a:gd name="connsiteX6" fmla="*/ 3949 w 624197"/>
                <a:gd name="connsiteY6" fmla="*/ 1851113 h 2065867"/>
                <a:gd name="connsiteX7" fmla="*/ 1996 w 624197"/>
                <a:gd name="connsiteY7" fmla="*/ 1851121 h 206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4197" h="2065867">
                  <a:moveTo>
                    <a:pt x="525326" y="0"/>
                  </a:moveTo>
                  <a:lnTo>
                    <a:pt x="615186" y="1831347"/>
                  </a:lnTo>
                  <a:lnTo>
                    <a:pt x="617856" y="1836607"/>
                  </a:lnTo>
                  <a:cubicBezTo>
                    <a:pt x="622014" y="1849028"/>
                    <a:pt x="624197" y="1861889"/>
                    <a:pt x="624197" y="1875061"/>
                  </a:cubicBezTo>
                  <a:cubicBezTo>
                    <a:pt x="624197" y="1980441"/>
                    <a:pt x="484466" y="2065867"/>
                    <a:pt x="312099" y="2065867"/>
                  </a:cubicBezTo>
                  <a:cubicBezTo>
                    <a:pt x="139732" y="2065867"/>
                    <a:pt x="0" y="1980441"/>
                    <a:pt x="0" y="1875062"/>
                  </a:cubicBezTo>
                  <a:lnTo>
                    <a:pt x="3949" y="1851113"/>
                  </a:lnTo>
                  <a:lnTo>
                    <a:pt x="1996" y="1851121"/>
                  </a:lnTo>
                  <a:close/>
                </a:path>
              </a:pathLst>
            </a:custGeom>
            <a:solidFill>
              <a:srgbClr val="CCCCCC">
                <a:alpha val="40000"/>
              </a:srgbClr>
            </a:solidFill>
            <a:ln w="7916" cap="flat">
              <a:noFill/>
              <a:prstDash val="solid"/>
              <a:round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DCBAAC9-587F-2EB6-8077-0DEE39601F2F}"/>
              </a:ext>
            </a:extLst>
          </p:cNvPr>
          <p:cNvGrpSpPr/>
          <p:nvPr/>
        </p:nvGrpSpPr>
        <p:grpSpPr>
          <a:xfrm>
            <a:off x="5549339" y="1783151"/>
            <a:ext cx="1384258" cy="2557835"/>
            <a:chOff x="5549339" y="1783151"/>
            <a:chExt cx="1384258" cy="255783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4066509-B00D-9D5D-58C7-41884F8BD992}"/>
                </a:ext>
              </a:extLst>
            </p:cNvPr>
            <p:cNvSpPr/>
            <p:nvPr/>
          </p:nvSpPr>
          <p:spPr>
            <a:xfrm rot="19742368">
              <a:off x="6309401" y="3706708"/>
              <a:ext cx="624196" cy="424281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chemeClr val="accent6">
                <a:alpha val="40000"/>
              </a:scheme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CF63A06-DF04-7FBD-1081-9992F25892C5}"/>
                </a:ext>
              </a:extLst>
            </p:cNvPr>
            <p:cNvSpPr/>
            <p:nvPr/>
          </p:nvSpPr>
          <p:spPr>
            <a:xfrm rot="19742368">
              <a:off x="6308018" y="3723566"/>
              <a:ext cx="624196" cy="424281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chemeClr val="accent6">
                <a:alpha val="40000"/>
              </a:scheme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761CAA-2E7F-D9B7-3DAB-496878FFB023}"/>
                </a:ext>
              </a:extLst>
            </p:cNvPr>
            <p:cNvSpPr/>
            <p:nvPr/>
          </p:nvSpPr>
          <p:spPr>
            <a:xfrm rot="19742368">
              <a:off x="5549339" y="1783151"/>
              <a:ext cx="850188" cy="2557835"/>
            </a:xfrm>
            <a:custGeom>
              <a:avLst/>
              <a:gdLst>
                <a:gd name="connsiteX0" fmla="*/ 0 w 850188"/>
                <a:gd name="connsiteY0" fmla="*/ 0 h 2557835"/>
                <a:gd name="connsiteX1" fmla="*/ 822894 w 850188"/>
                <a:gd name="connsiteY1" fmla="*/ 2255276 h 2557835"/>
                <a:gd name="connsiteX2" fmla="*/ 819880 w 850188"/>
                <a:gd name="connsiteY2" fmla="*/ 2255879 h 2557835"/>
                <a:gd name="connsiteX3" fmla="*/ 825662 w 850188"/>
                <a:gd name="connsiteY3" fmla="*/ 2263120 h 2557835"/>
                <a:gd name="connsiteX4" fmla="*/ 850188 w 850188"/>
                <a:gd name="connsiteY4" fmla="*/ 2345695 h 2557835"/>
                <a:gd name="connsiteX5" fmla="*/ 538090 w 850188"/>
                <a:gd name="connsiteY5" fmla="*/ 2557835 h 2557835"/>
                <a:gd name="connsiteX6" fmla="*/ 225991 w 850188"/>
                <a:gd name="connsiteY6" fmla="*/ 2345695 h 2557835"/>
                <a:gd name="connsiteX7" fmla="*/ 226154 w 850188"/>
                <a:gd name="connsiteY7" fmla="*/ 2344596 h 2557835"/>
                <a:gd name="connsiteX8" fmla="*/ 219995 w 850188"/>
                <a:gd name="connsiteY8" fmla="*/ 2329481 h 255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88" h="2557835">
                  <a:moveTo>
                    <a:pt x="0" y="0"/>
                  </a:moveTo>
                  <a:lnTo>
                    <a:pt x="822894" y="2255276"/>
                  </a:lnTo>
                  <a:lnTo>
                    <a:pt x="819880" y="2255879"/>
                  </a:lnTo>
                  <a:lnTo>
                    <a:pt x="825662" y="2263120"/>
                  </a:lnTo>
                  <a:cubicBezTo>
                    <a:pt x="841455" y="2288500"/>
                    <a:pt x="850188" y="2316404"/>
                    <a:pt x="850188" y="2345695"/>
                  </a:cubicBezTo>
                  <a:cubicBezTo>
                    <a:pt x="850188" y="2462857"/>
                    <a:pt x="710457" y="2557835"/>
                    <a:pt x="538090" y="2557835"/>
                  </a:cubicBezTo>
                  <a:cubicBezTo>
                    <a:pt x="365723" y="2557834"/>
                    <a:pt x="225991" y="2462857"/>
                    <a:pt x="225991" y="2345695"/>
                  </a:cubicBezTo>
                  <a:lnTo>
                    <a:pt x="226154" y="2344596"/>
                  </a:lnTo>
                  <a:lnTo>
                    <a:pt x="219995" y="2329481"/>
                  </a:lnTo>
                  <a:close/>
                </a:path>
              </a:pathLst>
            </a:custGeom>
            <a:solidFill>
              <a:schemeClr val="accent6">
                <a:alpha val="40000"/>
              </a:schemeClr>
            </a:solidFill>
            <a:ln w="7916" cap="flat">
              <a:noFill/>
              <a:prstDash val="solid"/>
              <a:round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B8C83D98-568C-F4AA-B0F1-242F15751F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1521" y="850525"/>
            <a:ext cx="10396727" cy="301752"/>
          </a:xfrm>
        </p:spPr>
        <p:txBody>
          <a:bodyPr/>
          <a:lstStyle/>
          <a:p>
            <a:r>
              <a:rPr lang="en-US" dirty="0"/>
              <a:t>8-beam RET</a:t>
            </a: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A602ADC5-C698-949A-0424-BABAE70C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967"/>
            <a:ext cx="11277600" cy="585216"/>
          </a:xfrm>
        </p:spPr>
        <p:txBody>
          <a:bodyPr/>
          <a:lstStyle/>
          <a:p>
            <a:r>
              <a:rPr lang="en-US" dirty="0" err="1"/>
              <a:t>MultiBeam</a:t>
            </a:r>
            <a:r>
              <a:rPr lang="en-US" dirty="0"/>
              <a:t> Antennas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D6E2906-2DA1-E7BC-DBB7-FD08B21BAE4D}"/>
              </a:ext>
            </a:extLst>
          </p:cNvPr>
          <p:cNvGrpSpPr/>
          <p:nvPr/>
        </p:nvGrpSpPr>
        <p:grpSpPr>
          <a:xfrm>
            <a:off x="2505429" y="-252919"/>
            <a:ext cx="4889284" cy="4889284"/>
            <a:chOff x="2505429" y="-252919"/>
            <a:chExt cx="4889284" cy="488928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0D78480-EA18-2DB0-C431-4A2E7689A6E4}"/>
                </a:ext>
              </a:extLst>
            </p:cNvPr>
            <p:cNvGrpSpPr/>
            <p:nvPr/>
          </p:nvGrpSpPr>
          <p:grpSpPr>
            <a:xfrm>
              <a:off x="5367785" y="1951894"/>
              <a:ext cx="1113277" cy="2284503"/>
              <a:chOff x="5367785" y="1951894"/>
              <a:chExt cx="1113277" cy="22845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38B9D25-40E9-6D6D-B8ED-132637468B8E}"/>
                  </a:ext>
                </a:extLst>
              </p:cNvPr>
              <p:cNvSpPr/>
              <p:nvPr/>
            </p:nvSpPr>
            <p:spPr>
              <a:xfrm rot="19742368">
                <a:off x="5856866" y="3689912"/>
                <a:ext cx="624196" cy="424281"/>
              </a:xfrm>
              <a:custGeom>
                <a:avLst/>
                <a:gdLst>
                  <a:gd name="connsiteX0" fmla="*/ 567351 w 567330"/>
                  <a:gd name="connsiteY0" fmla="*/ 132122 h 264251"/>
                  <a:gd name="connsiteX1" fmla="*/ 283686 w 567330"/>
                  <a:gd name="connsiteY1" fmla="*/ 264247 h 264251"/>
                  <a:gd name="connsiteX2" fmla="*/ 20 w 567330"/>
                  <a:gd name="connsiteY2" fmla="*/ 132122 h 264251"/>
                  <a:gd name="connsiteX3" fmla="*/ 283686 w 567330"/>
                  <a:gd name="connsiteY3" fmla="*/ -4 h 264251"/>
                  <a:gd name="connsiteX4" fmla="*/ 567351 w 567330"/>
                  <a:gd name="connsiteY4" fmla="*/ 132122 h 26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330" h="264251">
                    <a:moveTo>
                      <a:pt x="567351" y="132122"/>
                    </a:moveTo>
                    <a:cubicBezTo>
                      <a:pt x="567351" y="205093"/>
                      <a:pt x="440350" y="264247"/>
                      <a:pt x="283686" y="264247"/>
                    </a:cubicBezTo>
                    <a:cubicBezTo>
                      <a:pt x="127022" y="264247"/>
                      <a:pt x="20" y="205093"/>
                      <a:pt x="20" y="132122"/>
                    </a:cubicBezTo>
                    <a:cubicBezTo>
                      <a:pt x="20" y="59151"/>
                      <a:pt x="127021" y="-4"/>
                      <a:pt x="283686" y="-4"/>
                    </a:cubicBezTo>
                    <a:cubicBezTo>
                      <a:pt x="440350" y="-4"/>
                      <a:pt x="567351" y="59151"/>
                      <a:pt x="567351" y="132122"/>
                    </a:cubicBez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 w="791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34AF9C9-57B2-1C09-8F73-02A3D29AFDDF}"/>
                  </a:ext>
                </a:extLst>
              </p:cNvPr>
              <p:cNvSpPr/>
              <p:nvPr/>
            </p:nvSpPr>
            <p:spPr>
              <a:xfrm rot="19742368">
                <a:off x="5367785" y="1951894"/>
                <a:ext cx="632720" cy="2284503"/>
              </a:xfrm>
              <a:custGeom>
                <a:avLst/>
                <a:gdLst>
                  <a:gd name="connsiteX0" fmla="*/ 151400 w 632720"/>
                  <a:gd name="connsiteY0" fmla="*/ 0 h 2284503"/>
                  <a:gd name="connsiteX1" fmla="*/ 599970 w 632720"/>
                  <a:gd name="connsiteY1" fmla="*/ 1981497 h 2284503"/>
                  <a:gd name="connsiteX2" fmla="*/ 608194 w 632720"/>
                  <a:gd name="connsiteY2" fmla="*/ 1989788 h 2284503"/>
                  <a:gd name="connsiteX3" fmla="*/ 632720 w 632720"/>
                  <a:gd name="connsiteY3" fmla="*/ 2072363 h 2284503"/>
                  <a:gd name="connsiteX4" fmla="*/ 320622 w 632720"/>
                  <a:gd name="connsiteY4" fmla="*/ 2284503 h 2284503"/>
                  <a:gd name="connsiteX5" fmla="*/ 33049 w 632720"/>
                  <a:gd name="connsiteY5" fmla="*/ 2154938 h 2284503"/>
                  <a:gd name="connsiteX6" fmla="*/ 22507 w 632720"/>
                  <a:gd name="connsiteY6" fmla="*/ 2131854 h 2284503"/>
                  <a:gd name="connsiteX7" fmla="*/ 23311 w 632720"/>
                  <a:gd name="connsiteY7" fmla="*/ 2135067 h 2284503"/>
                  <a:gd name="connsiteX8" fmla="*/ 15363 w 632720"/>
                  <a:gd name="connsiteY8" fmla="*/ 2130299 h 2284503"/>
                  <a:gd name="connsiteX9" fmla="*/ 0 w 632720"/>
                  <a:gd name="connsiteY9" fmla="*/ 2131889 h 2284503"/>
                  <a:gd name="connsiteX10" fmla="*/ 20434 w 632720"/>
                  <a:gd name="connsiteY10" fmla="*/ 2127313 h 2284503"/>
                  <a:gd name="connsiteX11" fmla="*/ 14864 w 632720"/>
                  <a:gd name="connsiteY11" fmla="*/ 2115117 h 2284503"/>
                  <a:gd name="connsiteX12" fmla="*/ 8523 w 632720"/>
                  <a:gd name="connsiteY12" fmla="*/ 2072363 h 2284503"/>
                  <a:gd name="connsiteX13" fmla="*/ 9976 w 632720"/>
                  <a:gd name="connsiteY13" fmla="*/ 2062566 h 2284503"/>
                  <a:gd name="connsiteX14" fmla="*/ 5822 w 632720"/>
                  <a:gd name="connsiteY14" fmla="*/ 2038116 h 228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20" h="2284503">
                    <a:moveTo>
                      <a:pt x="151400" y="0"/>
                    </a:moveTo>
                    <a:lnTo>
                      <a:pt x="599970" y="1981497"/>
                    </a:lnTo>
                    <a:lnTo>
                      <a:pt x="608194" y="1989788"/>
                    </a:lnTo>
                    <a:cubicBezTo>
                      <a:pt x="623987" y="2015168"/>
                      <a:pt x="632720" y="2043072"/>
                      <a:pt x="632720" y="2072363"/>
                    </a:cubicBezTo>
                    <a:cubicBezTo>
                      <a:pt x="632720" y="2189525"/>
                      <a:pt x="492989" y="2284503"/>
                      <a:pt x="320622" y="2284503"/>
                    </a:cubicBezTo>
                    <a:cubicBezTo>
                      <a:pt x="191347" y="2284502"/>
                      <a:pt x="80429" y="2231078"/>
                      <a:pt x="33049" y="2154938"/>
                    </a:cubicBezTo>
                    <a:lnTo>
                      <a:pt x="22507" y="2131854"/>
                    </a:lnTo>
                    <a:lnTo>
                      <a:pt x="23311" y="2135067"/>
                    </a:lnTo>
                    <a:lnTo>
                      <a:pt x="15363" y="2130299"/>
                    </a:lnTo>
                    <a:lnTo>
                      <a:pt x="0" y="2131889"/>
                    </a:lnTo>
                    <a:lnTo>
                      <a:pt x="20434" y="2127313"/>
                    </a:lnTo>
                    <a:lnTo>
                      <a:pt x="14864" y="2115117"/>
                    </a:lnTo>
                    <a:cubicBezTo>
                      <a:pt x="10706" y="2101307"/>
                      <a:pt x="8523" y="2087008"/>
                      <a:pt x="8523" y="2072363"/>
                    </a:cubicBezTo>
                    <a:lnTo>
                      <a:pt x="9976" y="2062566"/>
                    </a:lnTo>
                    <a:lnTo>
                      <a:pt x="5822" y="2038116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 w="7916" cap="flat">
                <a:noFill/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B15C37-7123-AF58-2DE0-FFE4AC617B69}"/>
                </a:ext>
              </a:extLst>
            </p:cNvPr>
            <p:cNvSpPr/>
            <p:nvPr/>
          </p:nvSpPr>
          <p:spPr>
            <a:xfrm>
              <a:off x="2505429" y="-252919"/>
              <a:ext cx="4889284" cy="488928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E106D16-F75E-ED78-499E-6EA7099B6649}"/>
              </a:ext>
            </a:extLst>
          </p:cNvPr>
          <p:cNvGrpSpPr/>
          <p:nvPr/>
        </p:nvGrpSpPr>
        <p:grpSpPr>
          <a:xfrm>
            <a:off x="1977701" y="-786236"/>
            <a:ext cx="6092874" cy="6092836"/>
            <a:chOff x="1977701" y="-786236"/>
            <a:chExt cx="6092874" cy="6092836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C0BAEF6-D348-FE56-7DDC-708E8088E191}"/>
                </a:ext>
              </a:extLst>
            </p:cNvPr>
            <p:cNvGrpSpPr/>
            <p:nvPr/>
          </p:nvGrpSpPr>
          <p:grpSpPr>
            <a:xfrm>
              <a:off x="5582534" y="1668825"/>
              <a:ext cx="1819357" cy="2809348"/>
              <a:chOff x="5582534" y="1668825"/>
              <a:chExt cx="1819357" cy="2809348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772AD74-677B-A05A-9BD1-2B82388E0806}"/>
                  </a:ext>
                </a:extLst>
              </p:cNvPr>
              <p:cNvSpPr/>
              <p:nvPr/>
            </p:nvSpPr>
            <p:spPr>
              <a:xfrm rot="19742368">
                <a:off x="6777695" y="3723394"/>
                <a:ext cx="624196" cy="424281"/>
              </a:xfrm>
              <a:custGeom>
                <a:avLst/>
                <a:gdLst>
                  <a:gd name="connsiteX0" fmla="*/ 567351 w 567330"/>
                  <a:gd name="connsiteY0" fmla="*/ 132122 h 264251"/>
                  <a:gd name="connsiteX1" fmla="*/ 283686 w 567330"/>
                  <a:gd name="connsiteY1" fmla="*/ 264247 h 264251"/>
                  <a:gd name="connsiteX2" fmla="*/ 20 w 567330"/>
                  <a:gd name="connsiteY2" fmla="*/ 132122 h 264251"/>
                  <a:gd name="connsiteX3" fmla="*/ 283686 w 567330"/>
                  <a:gd name="connsiteY3" fmla="*/ -4 h 264251"/>
                  <a:gd name="connsiteX4" fmla="*/ 567351 w 567330"/>
                  <a:gd name="connsiteY4" fmla="*/ 132122 h 26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330" h="264251">
                    <a:moveTo>
                      <a:pt x="567351" y="132122"/>
                    </a:moveTo>
                    <a:cubicBezTo>
                      <a:pt x="567351" y="205093"/>
                      <a:pt x="440350" y="264247"/>
                      <a:pt x="283686" y="264247"/>
                    </a:cubicBezTo>
                    <a:cubicBezTo>
                      <a:pt x="127022" y="264247"/>
                      <a:pt x="20" y="205093"/>
                      <a:pt x="20" y="132122"/>
                    </a:cubicBezTo>
                    <a:cubicBezTo>
                      <a:pt x="20" y="59151"/>
                      <a:pt x="127021" y="-4"/>
                      <a:pt x="283686" y="-4"/>
                    </a:cubicBezTo>
                    <a:cubicBezTo>
                      <a:pt x="440350" y="-4"/>
                      <a:pt x="567351" y="59151"/>
                      <a:pt x="567351" y="132122"/>
                    </a:cubicBezTo>
                    <a:close/>
                  </a:path>
                </a:pathLst>
              </a:custGeom>
              <a:solidFill>
                <a:srgbClr val="00B05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D31751A-D77E-5F45-4244-D92FF8D5091A}"/>
                  </a:ext>
                </a:extLst>
              </p:cNvPr>
              <p:cNvSpPr/>
              <p:nvPr/>
            </p:nvSpPr>
            <p:spPr>
              <a:xfrm rot="19742368">
                <a:off x="6776312" y="3740252"/>
                <a:ext cx="624196" cy="424281"/>
              </a:xfrm>
              <a:custGeom>
                <a:avLst/>
                <a:gdLst>
                  <a:gd name="connsiteX0" fmla="*/ 567351 w 567330"/>
                  <a:gd name="connsiteY0" fmla="*/ 132122 h 264251"/>
                  <a:gd name="connsiteX1" fmla="*/ 283686 w 567330"/>
                  <a:gd name="connsiteY1" fmla="*/ 264247 h 264251"/>
                  <a:gd name="connsiteX2" fmla="*/ 20 w 567330"/>
                  <a:gd name="connsiteY2" fmla="*/ 132122 h 264251"/>
                  <a:gd name="connsiteX3" fmla="*/ 283686 w 567330"/>
                  <a:gd name="connsiteY3" fmla="*/ -4 h 264251"/>
                  <a:gd name="connsiteX4" fmla="*/ 567351 w 567330"/>
                  <a:gd name="connsiteY4" fmla="*/ 132122 h 26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330" h="264251">
                    <a:moveTo>
                      <a:pt x="567351" y="132122"/>
                    </a:moveTo>
                    <a:cubicBezTo>
                      <a:pt x="567351" y="205093"/>
                      <a:pt x="440350" y="264247"/>
                      <a:pt x="283686" y="264247"/>
                    </a:cubicBezTo>
                    <a:cubicBezTo>
                      <a:pt x="127022" y="264247"/>
                      <a:pt x="20" y="205093"/>
                      <a:pt x="20" y="132122"/>
                    </a:cubicBezTo>
                    <a:cubicBezTo>
                      <a:pt x="20" y="59151"/>
                      <a:pt x="127021" y="-4"/>
                      <a:pt x="283686" y="-4"/>
                    </a:cubicBezTo>
                    <a:cubicBezTo>
                      <a:pt x="440350" y="-4"/>
                      <a:pt x="567351" y="59151"/>
                      <a:pt x="567351" y="132122"/>
                    </a:cubicBezTo>
                    <a:close/>
                  </a:path>
                </a:pathLst>
              </a:custGeom>
              <a:solidFill>
                <a:srgbClr val="00B05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86CE6C1-5DE1-487E-600B-A877850CDF0A}"/>
                  </a:ext>
                </a:extLst>
              </p:cNvPr>
              <p:cNvSpPr/>
              <p:nvPr/>
            </p:nvSpPr>
            <p:spPr>
              <a:xfrm rot="19742368">
                <a:off x="5582534" y="1668825"/>
                <a:ext cx="1249003" cy="2809348"/>
              </a:xfrm>
              <a:custGeom>
                <a:avLst/>
                <a:gdLst>
                  <a:gd name="connsiteX0" fmla="*/ 0 w 1249003"/>
                  <a:gd name="connsiteY0" fmla="*/ 0 h 2809348"/>
                  <a:gd name="connsiteX1" fmla="*/ 1178712 w 1249003"/>
                  <a:gd name="connsiteY1" fmla="*/ 2464601 h 2809348"/>
                  <a:gd name="connsiteX2" fmla="*/ 1195702 w 1249003"/>
                  <a:gd name="connsiteY2" fmla="*/ 2478598 h 2809348"/>
                  <a:gd name="connsiteX3" fmla="*/ 1249003 w 1249003"/>
                  <a:gd name="connsiteY3" fmla="*/ 2597208 h 2809348"/>
                  <a:gd name="connsiteX4" fmla="*/ 936905 w 1249003"/>
                  <a:gd name="connsiteY4" fmla="*/ 2809348 h 2809348"/>
                  <a:gd name="connsiteX5" fmla="*/ 624806 w 1249003"/>
                  <a:gd name="connsiteY5" fmla="*/ 2597208 h 2809348"/>
                  <a:gd name="connsiteX6" fmla="*/ 625980 w 1249003"/>
                  <a:gd name="connsiteY6" fmla="*/ 2589294 h 2809348"/>
                  <a:gd name="connsiteX7" fmla="*/ 618412 w 1249003"/>
                  <a:gd name="connsiteY7" fmla="*/ 2590117 h 2809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9003" h="2809348">
                    <a:moveTo>
                      <a:pt x="0" y="0"/>
                    </a:moveTo>
                    <a:lnTo>
                      <a:pt x="1178712" y="2464601"/>
                    </a:lnTo>
                    <a:lnTo>
                      <a:pt x="1195702" y="2478598"/>
                    </a:lnTo>
                    <a:cubicBezTo>
                      <a:pt x="1229354" y="2512456"/>
                      <a:pt x="1249003" y="2553272"/>
                      <a:pt x="1249003" y="2597208"/>
                    </a:cubicBezTo>
                    <a:cubicBezTo>
                      <a:pt x="1249003" y="2714370"/>
                      <a:pt x="1109272" y="2809348"/>
                      <a:pt x="936905" y="2809348"/>
                    </a:cubicBezTo>
                    <a:cubicBezTo>
                      <a:pt x="764538" y="2809347"/>
                      <a:pt x="624806" y="2714370"/>
                      <a:pt x="624806" y="2597208"/>
                    </a:cubicBezTo>
                    <a:lnTo>
                      <a:pt x="625980" y="2589294"/>
                    </a:lnTo>
                    <a:lnTo>
                      <a:pt x="618412" y="2590117"/>
                    </a:lnTo>
                    <a:close/>
                  </a:path>
                </a:pathLst>
              </a:custGeom>
              <a:solidFill>
                <a:srgbClr val="00B05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02504CE-C7F8-AA03-9513-80A756447948}"/>
                </a:ext>
              </a:extLst>
            </p:cNvPr>
            <p:cNvSpPr/>
            <p:nvPr/>
          </p:nvSpPr>
          <p:spPr>
            <a:xfrm>
              <a:off x="1977701" y="-786236"/>
              <a:ext cx="6092874" cy="609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D888F1B-9506-3D97-7152-E402EA9C0BC3}"/>
              </a:ext>
            </a:extLst>
          </p:cNvPr>
          <p:cNvGrpSpPr/>
          <p:nvPr/>
        </p:nvGrpSpPr>
        <p:grpSpPr>
          <a:xfrm>
            <a:off x="5635989" y="1572627"/>
            <a:ext cx="2215667" cy="3077454"/>
            <a:chOff x="5635989" y="1572627"/>
            <a:chExt cx="2215667" cy="3077454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817ACF-849E-F7B1-7031-4A8B689C410C}"/>
                </a:ext>
              </a:extLst>
            </p:cNvPr>
            <p:cNvSpPr/>
            <p:nvPr/>
          </p:nvSpPr>
          <p:spPr>
            <a:xfrm rot="19742368">
              <a:off x="7227460" y="3786694"/>
              <a:ext cx="624196" cy="424281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40000"/>
              </a:scheme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FA7B8F6-36FF-0026-2BE7-0B0B33E44814}"/>
                </a:ext>
              </a:extLst>
            </p:cNvPr>
            <p:cNvSpPr/>
            <p:nvPr/>
          </p:nvSpPr>
          <p:spPr>
            <a:xfrm rot="19742368">
              <a:off x="7221727" y="3803606"/>
              <a:ext cx="624196" cy="424281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40000"/>
              </a:scheme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B430CB6-E40B-DC95-4A76-0B4BE247FB62}"/>
                </a:ext>
              </a:extLst>
            </p:cNvPr>
            <p:cNvSpPr/>
            <p:nvPr/>
          </p:nvSpPr>
          <p:spPr>
            <a:xfrm rot="19742368">
              <a:off x="5635989" y="1572627"/>
              <a:ext cx="1596774" cy="3077454"/>
            </a:xfrm>
            <a:custGeom>
              <a:avLst/>
              <a:gdLst>
                <a:gd name="connsiteX0" fmla="*/ 0 w 1596774"/>
                <a:gd name="connsiteY0" fmla="*/ 0 h 3077454"/>
                <a:gd name="connsiteX1" fmla="*/ 1549843 w 1596774"/>
                <a:gd name="connsiteY1" fmla="*/ 2754681 h 3077454"/>
                <a:gd name="connsiteX2" fmla="*/ 1572248 w 1596774"/>
                <a:gd name="connsiteY2" fmla="*/ 2782739 h 3077454"/>
                <a:gd name="connsiteX3" fmla="*/ 1596774 w 1596774"/>
                <a:gd name="connsiteY3" fmla="*/ 2865314 h 3077454"/>
                <a:gd name="connsiteX4" fmla="*/ 1284676 w 1596774"/>
                <a:gd name="connsiteY4" fmla="*/ 3077454 h 3077454"/>
                <a:gd name="connsiteX5" fmla="*/ 972577 w 1596774"/>
                <a:gd name="connsiteY5" fmla="*/ 2865314 h 3077454"/>
                <a:gd name="connsiteX6" fmla="*/ 975101 w 1596774"/>
                <a:gd name="connsiteY6" fmla="*/ 2848293 h 3077454"/>
                <a:gd name="connsiteX7" fmla="*/ 971268 w 1596774"/>
                <a:gd name="connsiteY7" fmla="*/ 2848635 h 307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6774" h="3077454">
                  <a:moveTo>
                    <a:pt x="0" y="0"/>
                  </a:moveTo>
                  <a:lnTo>
                    <a:pt x="1549843" y="2754681"/>
                  </a:lnTo>
                  <a:lnTo>
                    <a:pt x="1572248" y="2782739"/>
                  </a:lnTo>
                  <a:cubicBezTo>
                    <a:pt x="1588041" y="2808119"/>
                    <a:pt x="1596774" y="2836023"/>
                    <a:pt x="1596774" y="2865314"/>
                  </a:cubicBezTo>
                  <a:cubicBezTo>
                    <a:pt x="1596774" y="2982476"/>
                    <a:pt x="1457043" y="3077454"/>
                    <a:pt x="1284676" y="3077454"/>
                  </a:cubicBezTo>
                  <a:cubicBezTo>
                    <a:pt x="1112309" y="3077453"/>
                    <a:pt x="972577" y="2982476"/>
                    <a:pt x="972577" y="2865314"/>
                  </a:cubicBezTo>
                  <a:lnTo>
                    <a:pt x="975101" y="2848293"/>
                  </a:lnTo>
                  <a:lnTo>
                    <a:pt x="971268" y="284863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40000"/>
              </a:schemeClr>
            </a:solidFill>
            <a:ln w="7916" cap="flat">
              <a:noFill/>
              <a:prstDash val="solid"/>
              <a:round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69E63B2-AF87-E93E-3E14-E2ED17F51943}"/>
              </a:ext>
            </a:extLst>
          </p:cNvPr>
          <p:cNvGrpSpPr/>
          <p:nvPr/>
        </p:nvGrpSpPr>
        <p:grpSpPr>
          <a:xfrm>
            <a:off x="1247388" y="-1527055"/>
            <a:ext cx="7554706" cy="7554706"/>
            <a:chOff x="1247388" y="-1527055"/>
            <a:chExt cx="7554706" cy="755470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A0F9494C-3878-54A1-7ECE-690508619751}"/>
                </a:ext>
              </a:extLst>
            </p:cNvPr>
            <p:cNvGrpSpPr/>
            <p:nvPr/>
          </p:nvGrpSpPr>
          <p:grpSpPr>
            <a:xfrm>
              <a:off x="5691131" y="1460767"/>
              <a:ext cx="2527188" cy="3386948"/>
              <a:chOff x="5691131" y="1460767"/>
              <a:chExt cx="2527188" cy="338694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784791F-5EAB-C7C8-D63C-BC3883937E86}"/>
                  </a:ext>
                </a:extLst>
              </p:cNvPr>
              <p:cNvSpPr/>
              <p:nvPr/>
            </p:nvSpPr>
            <p:spPr>
              <a:xfrm rot="19742368">
                <a:off x="7577296" y="3896496"/>
                <a:ext cx="641023" cy="424281"/>
              </a:xfrm>
              <a:custGeom>
                <a:avLst/>
                <a:gdLst>
                  <a:gd name="connsiteX0" fmla="*/ 567351 w 567330"/>
                  <a:gd name="connsiteY0" fmla="*/ 132122 h 264251"/>
                  <a:gd name="connsiteX1" fmla="*/ 283686 w 567330"/>
                  <a:gd name="connsiteY1" fmla="*/ 264247 h 264251"/>
                  <a:gd name="connsiteX2" fmla="*/ 20 w 567330"/>
                  <a:gd name="connsiteY2" fmla="*/ 132122 h 264251"/>
                  <a:gd name="connsiteX3" fmla="*/ 283686 w 567330"/>
                  <a:gd name="connsiteY3" fmla="*/ -4 h 264251"/>
                  <a:gd name="connsiteX4" fmla="*/ 567351 w 567330"/>
                  <a:gd name="connsiteY4" fmla="*/ 132122 h 26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330" h="264251">
                    <a:moveTo>
                      <a:pt x="567351" y="132122"/>
                    </a:moveTo>
                    <a:cubicBezTo>
                      <a:pt x="567351" y="205093"/>
                      <a:pt x="440350" y="264247"/>
                      <a:pt x="283686" y="264247"/>
                    </a:cubicBezTo>
                    <a:cubicBezTo>
                      <a:pt x="127022" y="264247"/>
                      <a:pt x="20" y="205093"/>
                      <a:pt x="20" y="132122"/>
                    </a:cubicBezTo>
                    <a:cubicBezTo>
                      <a:pt x="20" y="59151"/>
                      <a:pt x="127021" y="-4"/>
                      <a:pt x="283686" y="-4"/>
                    </a:cubicBezTo>
                    <a:cubicBezTo>
                      <a:pt x="440350" y="-4"/>
                      <a:pt x="567351" y="59151"/>
                      <a:pt x="567351" y="132122"/>
                    </a:cubicBezTo>
                    <a:close/>
                  </a:path>
                </a:pathLst>
              </a:custGeom>
              <a:solidFill>
                <a:srgbClr val="00B0F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C01AC8E-D160-72F4-CC7D-390702A29455}"/>
                  </a:ext>
                </a:extLst>
              </p:cNvPr>
              <p:cNvSpPr/>
              <p:nvPr/>
            </p:nvSpPr>
            <p:spPr>
              <a:xfrm rot="19742368">
                <a:off x="7566925" y="3913461"/>
                <a:ext cx="641023" cy="424281"/>
              </a:xfrm>
              <a:custGeom>
                <a:avLst/>
                <a:gdLst>
                  <a:gd name="connsiteX0" fmla="*/ 567351 w 567330"/>
                  <a:gd name="connsiteY0" fmla="*/ 132122 h 264251"/>
                  <a:gd name="connsiteX1" fmla="*/ 283686 w 567330"/>
                  <a:gd name="connsiteY1" fmla="*/ 264247 h 264251"/>
                  <a:gd name="connsiteX2" fmla="*/ 20 w 567330"/>
                  <a:gd name="connsiteY2" fmla="*/ 132122 h 264251"/>
                  <a:gd name="connsiteX3" fmla="*/ 283686 w 567330"/>
                  <a:gd name="connsiteY3" fmla="*/ -4 h 264251"/>
                  <a:gd name="connsiteX4" fmla="*/ 567351 w 567330"/>
                  <a:gd name="connsiteY4" fmla="*/ 132122 h 26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330" h="264251">
                    <a:moveTo>
                      <a:pt x="567351" y="132122"/>
                    </a:moveTo>
                    <a:cubicBezTo>
                      <a:pt x="567351" y="205093"/>
                      <a:pt x="440350" y="264247"/>
                      <a:pt x="283686" y="264247"/>
                    </a:cubicBezTo>
                    <a:cubicBezTo>
                      <a:pt x="127022" y="264247"/>
                      <a:pt x="20" y="205093"/>
                      <a:pt x="20" y="132122"/>
                    </a:cubicBezTo>
                    <a:cubicBezTo>
                      <a:pt x="20" y="59151"/>
                      <a:pt x="127021" y="-4"/>
                      <a:pt x="283686" y="-4"/>
                    </a:cubicBezTo>
                    <a:cubicBezTo>
                      <a:pt x="440350" y="-4"/>
                      <a:pt x="567351" y="59151"/>
                      <a:pt x="567351" y="132122"/>
                    </a:cubicBezTo>
                    <a:close/>
                  </a:path>
                </a:pathLst>
              </a:custGeom>
              <a:solidFill>
                <a:srgbClr val="00B0F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12193C9-80E4-3E6B-D4E5-B0A4B35DA4C7}"/>
                  </a:ext>
                </a:extLst>
              </p:cNvPr>
              <p:cNvSpPr/>
              <p:nvPr/>
            </p:nvSpPr>
            <p:spPr>
              <a:xfrm rot="19742368">
                <a:off x="5691131" y="1460767"/>
                <a:ext cx="1853494" cy="3386948"/>
              </a:xfrm>
              <a:custGeom>
                <a:avLst/>
                <a:gdLst>
                  <a:gd name="connsiteX0" fmla="*/ 0 w 1853494"/>
                  <a:gd name="connsiteY0" fmla="*/ 0 h 3386948"/>
                  <a:gd name="connsiteX1" fmla="*/ 1841729 w 1853494"/>
                  <a:gd name="connsiteY1" fmla="*/ 3097058 h 3386948"/>
                  <a:gd name="connsiteX2" fmla="*/ 1831119 w 1853494"/>
                  <a:gd name="connsiteY2" fmla="*/ 3098230 h 3386948"/>
                  <a:gd name="connsiteX3" fmla="*/ 1846982 w 1853494"/>
                  <a:gd name="connsiteY3" fmla="*/ 3132054 h 3386948"/>
                  <a:gd name="connsiteX4" fmla="*/ 1853494 w 1853494"/>
                  <a:gd name="connsiteY4" fmla="*/ 3174808 h 3386948"/>
                  <a:gd name="connsiteX5" fmla="*/ 1532982 w 1853494"/>
                  <a:gd name="connsiteY5" fmla="*/ 3386948 h 3386948"/>
                  <a:gd name="connsiteX6" fmla="*/ 1212470 w 1853494"/>
                  <a:gd name="connsiteY6" fmla="*/ 3174808 h 3386948"/>
                  <a:gd name="connsiteX7" fmla="*/ 1213751 w 1853494"/>
                  <a:gd name="connsiteY7" fmla="*/ 3166398 h 3386948"/>
                  <a:gd name="connsiteX8" fmla="*/ 1212871 w 1853494"/>
                  <a:gd name="connsiteY8" fmla="*/ 3166495 h 33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3494" h="3386948">
                    <a:moveTo>
                      <a:pt x="0" y="0"/>
                    </a:moveTo>
                    <a:lnTo>
                      <a:pt x="1841729" y="3097058"/>
                    </a:lnTo>
                    <a:lnTo>
                      <a:pt x="1831119" y="3098230"/>
                    </a:lnTo>
                    <a:lnTo>
                      <a:pt x="1846982" y="3132054"/>
                    </a:lnTo>
                    <a:cubicBezTo>
                      <a:pt x="1851251" y="3145864"/>
                      <a:pt x="1853494" y="3160162"/>
                      <a:pt x="1853494" y="3174808"/>
                    </a:cubicBezTo>
                    <a:cubicBezTo>
                      <a:pt x="1853494" y="3291970"/>
                      <a:pt x="1709996" y="3386948"/>
                      <a:pt x="1532982" y="3386948"/>
                    </a:cubicBezTo>
                    <a:cubicBezTo>
                      <a:pt x="1355969" y="3386947"/>
                      <a:pt x="1212469" y="3291970"/>
                      <a:pt x="1212470" y="3174808"/>
                    </a:cubicBezTo>
                    <a:lnTo>
                      <a:pt x="1213751" y="3166398"/>
                    </a:lnTo>
                    <a:lnTo>
                      <a:pt x="1212871" y="3166495"/>
                    </a:lnTo>
                    <a:close/>
                  </a:path>
                </a:pathLst>
              </a:custGeom>
              <a:solidFill>
                <a:srgbClr val="00B0F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FF47E1A-E0AD-A5BB-89DF-42AB1982EFBC}"/>
                </a:ext>
              </a:extLst>
            </p:cNvPr>
            <p:cNvSpPr/>
            <p:nvPr/>
          </p:nvSpPr>
          <p:spPr>
            <a:xfrm>
              <a:off x="1247388" y="-1527055"/>
              <a:ext cx="7554706" cy="75547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F121C8E-51CD-543C-C9E9-AA709D7B823D}"/>
              </a:ext>
            </a:extLst>
          </p:cNvPr>
          <p:cNvGrpSpPr/>
          <p:nvPr/>
        </p:nvGrpSpPr>
        <p:grpSpPr>
          <a:xfrm>
            <a:off x="5741254" y="1381184"/>
            <a:ext cx="2848001" cy="3678153"/>
            <a:chOff x="5741254" y="1381184"/>
            <a:chExt cx="2848001" cy="367815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7C6BC4B-C0D6-AEB9-255A-ABF95B92D9AA}"/>
                </a:ext>
              </a:extLst>
            </p:cNvPr>
            <p:cNvSpPr/>
            <p:nvPr/>
          </p:nvSpPr>
          <p:spPr>
            <a:xfrm rot="19742368">
              <a:off x="7948232" y="4024330"/>
              <a:ext cx="641023" cy="424281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F9130A4-3124-DDEF-0405-FF6D5D739560}"/>
                </a:ext>
              </a:extLst>
            </p:cNvPr>
            <p:cNvSpPr/>
            <p:nvPr/>
          </p:nvSpPr>
          <p:spPr>
            <a:xfrm rot="19742368">
              <a:off x="7946849" y="4041188"/>
              <a:ext cx="641023" cy="424281"/>
            </a:xfrm>
            <a:custGeom>
              <a:avLst/>
              <a:gdLst>
                <a:gd name="connsiteX0" fmla="*/ 567351 w 567330"/>
                <a:gd name="connsiteY0" fmla="*/ 132122 h 264251"/>
                <a:gd name="connsiteX1" fmla="*/ 283686 w 567330"/>
                <a:gd name="connsiteY1" fmla="*/ 264247 h 264251"/>
                <a:gd name="connsiteX2" fmla="*/ 20 w 567330"/>
                <a:gd name="connsiteY2" fmla="*/ 132122 h 264251"/>
                <a:gd name="connsiteX3" fmla="*/ 283686 w 567330"/>
                <a:gd name="connsiteY3" fmla="*/ -4 h 264251"/>
                <a:gd name="connsiteX4" fmla="*/ 567351 w 567330"/>
                <a:gd name="connsiteY4" fmla="*/ 132122 h 26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30" h="264251">
                  <a:moveTo>
                    <a:pt x="567351" y="132122"/>
                  </a:moveTo>
                  <a:cubicBezTo>
                    <a:pt x="567351" y="205093"/>
                    <a:pt x="440350" y="264247"/>
                    <a:pt x="283686" y="264247"/>
                  </a:cubicBezTo>
                  <a:cubicBezTo>
                    <a:pt x="127022" y="264247"/>
                    <a:pt x="20" y="205093"/>
                    <a:pt x="20" y="132122"/>
                  </a:cubicBezTo>
                  <a:cubicBezTo>
                    <a:pt x="20" y="59151"/>
                    <a:pt x="127021" y="-4"/>
                    <a:pt x="283686" y="-4"/>
                  </a:cubicBezTo>
                  <a:cubicBezTo>
                    <a:pt x="440350" y="-4"/>
                    <a:pt x="567351" y="59151"/>
                    <a:pt x="567351" y="132122"/>
                  </a:cubicBez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7916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8BFDF20-F547-151A-744B-13F53C72D04B}"/>
                </a:ext>
              </a:extLst>
            </p:cNvPr>
            <p:cNvSpPr/>
            <p:nvPr/>
          </p:nvSpPr>
          <p:spPr>
            <a:xfrm rot="19742368">
              <a:off x="5741254" y="1381184"/>
              <a:ext cx="2114638" cy="3678153"/>
            </a:xfrm>
            <a:custGeom>
              <a:avLst/>
              <a:gdLst>
                <a:gd name="connsiteX0" fmla="*/ 0 w 2114638"/>
                <a:gd name="connsiteY0" fmla="*/ 0 h 3678153"/>
                <a:gd name="connsiteX1" fmla="*/ 2099755 w 2114638"/>
                <a:gd name="connsiteY1" fmla="*/ 3381541 h 3678153"/>
                <a:gd name="connsiteX2" fmla="*/ 2088968 w 2114638"/>
                <a:gd name="connsiteY2" fmla="*/ 3382849 h 3678153"/>
                <a:gd name="connsiteX3" fmla="*/ 2089451 w 2114638"/>
                <a:gd name="connsiteY3" fmla="*/ 3383438 h 3678153"/>
                <a:gd name="connsiteX4" fmla="*/ 2114638 w 2114638"/>
                <a:gd name="connsiteY4" fmla="*/ 3466013 h 3678153"/>
                <a:gd name="connsiteX5" fmla="*/ 1794126 w 2114638"/>
                <a:gd name="connsiteY5" fmla="*/ 3678153 h 3678153"/>
                <a:gd name="connsiteX6" fmla="*/ 1473614 w 2114638"/>
                <a:gd name="connsiteY6" fmla="*/ 3466013 h 3678153"/>
                <a:gd name="connsiteX7" fmla="*/ 1474939 w 2114638"/>
                <a:gd name="connsiteY7" fmla="*/ 3457312 h 3678153"/>
                <a:gd name="connsiteX8" fmla="*/ 1470367 w 2114638"/>
                <a:gd name="connsiteY8" fmla="*/ 3457866 h 367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38" h="3678153">
                  <a:moveTo>
                    <a:pt x="0" y="0"/>
                  </a:moveTo>
                  <a:lnTo>
                    <a:pt x="2099755" y="3381541"/>
                  </a:lnTo>
                  <a:lnTo>
                    <a:pt x="2088968" y="3382849"/>
                  </a:lnTo>
                  <a:lnTo>
                    <a:pt x="2089451" y="3383438"/>
                  </a:lnTo>
                  <a:cubicBezTo>
                    <a:pt x="2105669" y="3408818"/>
                    <a:pt x="2114638" y="3436722"/>
                    <a:pt x="2114638" y="3466013"/>
                  </a:cubicBezTo>
                  <a:cubicBezTo>
                    <a:pt x="2114637" y="3583175"/>
                    <a:pt x="1971140" y="3678153"/>
                    <a:pt x="1794126" y="3678153"/>
                  </a:cubicBezTo>
                  <a:cubicBezTo>
                    <a:pt x="1617113" y="3678152"/>
                    <a:pt x="1473613" y="3583175"/>
                    <a:pt x="1473614" y="3466013"/>
                  </a:cubicBezTo>
                  <a:lnTo>
                    <a:pt x="1474939" y="3457312"/>
                  </a:lnTo>
                  <a:lnTo>
                    <a:pt x="1470367" y="3457866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7916" cap="flat">
              <a:noFill/>
              <a:prstDash val="solid"/>
              <a:round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D1067A9-CE9C-2FC1-62B5-6FFC3776A63E}"/>
              </a:ext>
            </a:extLst>
          </p:cNvPr>
          <p:cNvGrpSpPr/>
          <p:nvPr/>
        </p:nvGrpSpPr>
        <p:grpSpPr>
          <a:xfrm>
            <a:off x="393802" y="-2398813"/>
            <a:ext cx="9235228" cy="9235228"/>
            <a:chOff x="393802" y="-2398813"/>
            <a:chExt cx="9235228" cy="9235228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E3DFCEE-E5E7-6F2C-EE37-9A6C556A6494}"/>
                </a:ext>
              </a:extLst>
            </p:cNvPr>
            <p:cNvGrpSpPr/>
            <p:nvPr/>
          </p:nvGrpSpPr>
          <p:grpSpPr>
            <a:xfrm>
              <a:off x="5792197" y="1329415"/>
              <a:ext cx="3148752" cy="3980898"/>
              <a:chOff x="5814298" y="1300644"/>
              <a:chExt cx="3148752" cy="3980898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F6922F3-11BA-0F83-3655-1F1FE54E7DB6}"/>
                  </a:ext>
                </a:extLst>
              </p:cNvPr>
              <p:cNvSpPr/>
              <p:nvPr/>
            </p:nvSpPr>
            <p:spPr>
              <a:xfrm rot="19742368">
                <a:off x="8338854" y="4158582"/>
                <a:ext cx="624196" cy="424281"/>
              </a:xfrm>
              <a:custGeom>
                <a:avLst/>
                <a:gdLst>
                  <a:gd name="connsiteX0" fmla="*/ 567351 w 567330"/>
                  <a:gd name="connsiteY0" fmla="*/ 132122 h 264251"/>
                  <a:gd name="connsiteX1" fmla="*/ 283686 w 567330"/>
                  <a:gd name="connsiteY1" fmla="*/ 264247 h 264251"/>
                  <a:gd name="connsiteX2" fmla="*/ 20 w 567330"/>
                  <a:gd name="connsiteY2" fmla="*/ 132122 h 264251"/>
                  <a:gd name="connsiteX3" fmla="*/ 283686 w 567330"/>
                  <a:gd name="connsiteY3" fmla="*/ -4 h 264251"/>
                  <a:gd name="connsiteX4" fmla="*/ 567351 w 567330"/>
                  <a:gd name="connsiteY4" fmla="*/ 132122 h 26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330" h="264251">
                    <a:moveTo>
                      <a:pt x="567351" y="132122"/>
                    </a:moveTo>
                    <a:cubicBezTo>
                      <a:pt x="567351" y="205093"/>
                      <a:pt x="440350" y="264247"/>
                      <a:pt x="283686" y="264247"/>
                    </a:cubicBezTo>
                    <a:cubicBezTo>
                      <a:pt x="127022" y="264247"/>
                      <a:pt x="20" y="205093"/>
                      <a:pt x="20" y="132122"/>
                    </a:cubicBezTo>
                    <a:cubicBezTo>
                      <a:pt x="20" y="59151"/>
                      <a:pt x="127021" y="-4"/>
                      <a:pt x="283686" y="-4"/>
                    </a:cubicBezTo>
                    <a:cubicBezTo>
                      <a:pt x="440350" y="-4"/>
                      <a:pt x="567351" y="59151"/>
                      <a:pt x="567351" y="132122"/>
                    </a:cubicBez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011456A-A11C-1E00-981B-CFBF8460A4B7}"/>
                  </a:ext>
                </a:extLst>
              </p:cNvPr>
              <p:cNvSpPr/>
              <p:nvPr/>
            </p:nvSpPr>
            <p:spPr>
              <a:xfrm rot="19742368">
                <a:off x="8337471" y="4175440"/>
                <a:ext cx="624196" cy="424281"/>
              </a:xfrm>
              <a:custGeom>
                <a:avLst/>
                <a:gdLst>
                  <a:gd name="connsiteX0" fmla="*/ 567351 w 567330"/>
                  <a:gd name="connsiteY0" fmla="*/ 132122 h 264251"/>
                  <a:gd name="connsiteX1" fmla="*/ 283686 w 567330"/>
                  <a:gd name="connsiteY1" fmla="*/ 264247 h 264251"/>
                  <a:gd name="connsiteX2" fmla="*/ 20 w 567330"/>
                  <a:gd name="connsiteY2" fmla="*/ 132122 h 264251"/>
                  <a:gd name="connsiteX3" fmla="*/ 283686 w 567330"/>
                  <a:gd name="connsiteY3" fmla="*/ -4 h 264251"/>
                  <a:gd name="connsiteX4" fmla="*/ 567351 w 567330"/>
                  <a:gd name="connsiteY4" fmla="*/ 132122 h 26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330" h="264251">
                    <a:moveTo>
                      <a:pt x="567351" y="132122"/>
                    </a:moveTo>
                    <a:cubicBezTo>
                      <a:pt x="567351" y="205093"/>
                      <a:pt x="440350" y="264247"/>
                      <a:pt x="283686" y="264247"/>
                    </a:cubicBezTo>
                    <a:cubicBezTo>
                      <a:pt x="127022" y="264247"/>
                      <a:pt x="20" y="205093"/>
                      <a:pt x="20" y="132122"/>
                    </a:cubicBezTo>
                    <a:cubicBezTo>
                      <a:pt x="20" y="59151"/>
                      <a:pt x="127021" y="-4"/>
                      <a:pt x="283686" y="-4"/>
                    </a:cubicBezTo>
                    <a:cubicBezTo>
                      <a:pt x="440350" y="-4"/>
                      <a:pt x="567351" y="59151"/>
                      <a:pt x="567351" y="132122"/>
                    </a:cubicBez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3D8C763-5DC9-EFA7-C2B3-995EEBB285EE}"/>
                  </a:ext>
                </a:extLst>
              </p:cNvPr>
              <p:cNvSpPr/>
              <p:nvPr/>
            </p:nvSpPr>
            <p:spPr>
              <a:xfrm rot="19742368">
                <a:off x="5814298" y="1300644"/>
                <a:ext cx="2355902" cy="3980898"/>
              </a:xfrm>
              <a:custGeom>
                <a:avLst/>
                <a:gdLst>
                  <a:gd name="connsiteX0" fmla="*/ 0 w 2355902"/>
                  <a:gd name="connsiteY0" fmla="*/ 0 h 3980898"/>
                  <a:gd name="connsiteX1" fmla="*/ 2291401 w 2355902"/>
                  <a:gd name="connsiteY1" fmla="*/ 3640921 h 3980898"/>
                  <a:gd name="connsiteX2" fmla="*/ 2302601 w 2355902"/>
                  <a:gd name="connsiteY2" fmla="*/ 3650148 h 3980898"/>
                  <a:gd name="connsiteX3" fmla="*/ 2355902 w 2355902"/>
                  <a:gd name="connsiteY3" fmla="*/ 3768758 h 3980898"/>
                  <a:gd name="connsiteX4" fmla="*/ 2043805 w 2355902"/>
                  <a:gd name="connsiteY4" fmla="*/ 3980898 h 3980898"/>
                  <a:gd name="connsiteX5" fmla="*/ 1731705 w 2355902"/>
                  <a:gd name="connsiteY5" fmla="*/ 3768758 h 3980898"/>
                  <a:gd name="connsiteX6" fmla="*/ 1733315 w 2355902"/>
                  <a:gd name="connsiteY6" fmla="*/ 3763335 h 3980898"/>
                  <a:gd name="connsiteX7" fmla="*/ 1718325 w 2355902"/>
                  <a:gd name="connsiteY7" fmla="*/ 3765133 h 398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55902" h="3980898">
                    <a:moveTo>
                      <a:pt x="0" y="0"/>
                    </a:moveTo>
                    <a:lnTo>
                      <a:pt x="2291401" y="3640921"/>
                    </a:lnTo>
                    <a:lnTo>
                      <a:pt x="2302601" y="3650148"/>
                    </a:lnTo>
                    <a:cubicBezTo>
                      <a:pt x="2336252" y="3684005"/>
                      <a:pt x="2355902" y="3724822"/>
                      <a:pt x="2355902" y="3768758"/>
                    </a:cubicBezTo>
                    <a:cubicBezTo>
                      <a:pt x="2355902" y="3885920"/>
                      <a:pt x="2216171" y="3980898"/>
                      <a:pt x="2043805" y="3980898"/>
                    </a:cubicBezTo>
                    <a:cubicBezTo>
                      <a:pt x="1871437" y="3980897"/>
                      <a:pt x="1731705" y="3885920"/>
                      <a:pt x="1731705" y="3768758"/>
                    </a:cubicBezTo>
                    <a:lnTo>
                      <a:pt x="1733315" y="3763335"/>
                    </a:lnTo>
                    <a:lnTo>
                      <a:pt x="1718325" y="3765133"/>
                    </a:ln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7916" cap="flat">
                <a:noFill/>
                <a:prstDash val="solid"/>
                <a:round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53A9B58-14D5-BE40-BDC8-1AD4D557811F}"/>
                </a:ext>
              </a:extLst>
            </p:cNvPr>
            <p:cNvSpPr/>
            <p:nvPr/>
          </p:nvSpPr>
          <p:spPr>
            <a:xfrm>
              <a:off x="393802" y="-2398813"/>
              <a:ext cx="9235228" cy="923522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EE40CDF-0FD3-452C-F382-D8BFF643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6" y="816183"/>
            <a:ext cx="2805740" cy="14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3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3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7B52-287C-8B10-95D6-EF498052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A stadium full of people&#10;&#10;Description automatically generated">
            <a:extLst>
              <a:ext uri="{FF2B5EF4-FFF2-40B4-BE49-F238E27FC236}">
                <a16:creationId xmlns:a16="http://schemas.microsoft.com/office/drawing/2014/main" id="{E47C5B3E-0C99-290F-7981-E1D507D4F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2712"/>
            <a:ext cx="12192000" cy="4639154"/>
          </a:xfrm>
          <a:prstGeom prst="rect">
            <a:avLst/>
          </a:prstGeom>
          <a:ln>
            <a:noFill/>
          </a:ln>
        </p:spPr>
      </p:pic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3D8C763-5DC9-EFA7-C2B3-995EEBB285EE}"/>
              </a:ext>
            </a:extLst>
          </p:cNvPr>
          <p:cNvSpPr/>
          <p:nvPr/>
        </p:nvSpPr>
        <p:spPr>
          <a:xfrm rot="19693716">
            <a:off x="5670463" y="1593452"/>
            <a:ext cx="1372283" cy="3100398"/>
          </a:xfrm>
          <a:custGeom>
            <a:avLst/>
            <a:gdLst>
              <a:gd name="connsiteX0" fmla="*/ 0 w 2355902"/>
              <a:gd name="connsiteY0" fmla="*/ 0 h 3980898"/>
              <a:gd name="connsiteX1" fmla="*/ 2291401 w 2355902"/>
              <a:gd name="connsiteY1" fmla="*/ 3640921 h 3980898"/>
              <a:gd name="connsiteX2" fmla="*/ 2302601 w 2355902"/>
              <a:gd name="connsiteY2" fmla="*/ 3650148 h 3980898"/>
              <a:gd name="connsiteX3" fmla="*/ 2355902 w 2355902"/>
              <a:gd name="connsiteY3" fmla="*/ 3768758 h 3980898"/>
              <a:gd name="connsiteX4" fmla="*/ 2043805 w 2355902"/>
              <a:gd name="connsiteY4" fmla="*/ 3980898 h 3980898"/>
              <a:gd name="connsiteX5" fmla="*/ 1731705 w 2355902"/>
              <a:gd name="connsiteY5" fmla="*/ 3768758 h 3980898"/>
              <a:gd name="connsiteX6" fmla="*/ 1733315 w 2355902"/>
              <a:gd name="connsiteY6" fmla="*/ 3763335 h 3980898"/>
              <a:gd name="connsiteX7" fmla="*/ 1718325 w 2355902"/>
              <a:gd name="connsiteY7" fmla="*/ 3765133 h 398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902" h="3980898">
                <a:moveTo>
                  <a:pt x="0" y="0"/>
                </a:moveTo>
                <a:lnTo>
                  <a:pt x="2291401" y="3640921"/>
                </a:lnTo>
                <a:lnTo>
                  <a:pt x="2302601" y="3650148"/>
                </a:lnTo>
                <a:cubicBezTo>
                  <a:pt x="2336252" y="3684005"/>
                  <a:pt x="2355902" y="3724822"/>
                  <a:pt x="2355902" y="3768758"/>
                </a:cubicBezTo>
                <a:cubicBezTo>
                  <a:pt x="2355902" y="3885920"/>
                  <a:pt x="2216171" y="3980898"/>
                  <a:pt x="2043805" y="3980898"/>
                </a:cubicBezTo>
                <a:cubicBezTo>
                  <a:pt x="1871437" y="3980897"/>
                  <a:pt x="1731705" y="3885920"/>
                  <a:pt x="1731705" y="3768758"/>
                </a:cubicBezTo>
                <a:lnTo>
                  <a:pt x="1733315" y="3763335"/>
                </a:lnTo>
                <a:lnTo>
                  <a:pt x="1718325" y="3765133"/>
                </a:lnTo>
                <a:close/>
              </a:path>
            </a:pathLst>
          </a:custGeom>
          <a:solidFill>
            <a:srgbClr val="7030A0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8BFDF20-F547-151A-744B-13F53C72D04B}"/>
              </a:ext>
            </a:extLst>
          </p:cNvPr>
          <p:cNvSpPr/>
          <p:nvPr/>
        </p:nvSpPr>
        <p:spPr>
          <a:xfrm rot="19544599">
            <a:off x="5715106" y="1615486"/>
            <a:ext cx="1026091" cy="3013179"/>
          </a:xfrm>
          <a:custGeom>
            <a:avLst/>
            <a:gdLst>
              <a:gd name="connsiteX0" fmla="*/ 0 w 2114638"/>
              <a:gd name="connsiteY0" fmla="*/ 0 h 3678153"/>
              <a:gd name="connsiteX1" fmla="*/ 2099755 w 2114638"/>
              <a:gd name="connsiteY1" fmla="*/ 3381541 h 3678153"/>
              <a:gd name="connsiteX2" fmla="*/ 2088968 w 2114638"/>
              <a:gd name="connsiteY2" fmla="*/ 3382849 h 3678153"/>
              <a:gd name="connsiteX3" fmla="*/ 2089451 w 2114638"/>
              <a:gd name="connsiteY3" fmla="*/ 3383438 h 3678153"/>
              <a:gd name="connsiteX4" fmla="*/ 2114638 w 2114638"/>
              <a:gd name="connsiteY4" fmla="*/ 3466013 h 3678153"/>
              <a:gd name="connsiteX5" fmla="*/ 1794126 w 2114638"/>
              <a:gd name="connsiteY5" fmla="*/ 3678153 h 3678153"/>
              <a:gd name="connsiteX6" fmla="*/ 1473614 w 2114638"/>
              <a:gd name="connsiteY6" fmla="*/ 3466013 h 3678153"/>
              <a:gd name="connsiteX7" fmla="*/ 1474939 w 2114638"/>
              <a:gd name="connsiteY7" fmla="*/ 3457312 h 3678153"/>
              <a:gd name="connsiteX8" fmla="*/ 1470367 w 2114638"/>
              <a:gd name="connsiteY8" fmla="*/ 3457866 h 36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638" h="3678153">
                <a:moveTo>
                  <a:pt x="0" y="0"/>
                </a:moveTo>
                <a:lnTo>
                  <a:pt x="2099755" y="3381541"/>
                </a:lnTo>
                <a:lnTo>
                  <a:pt x="2088968" y="3382849"/>
                </a:lnTo>
                <a:lnTo>
                  <a:pt x="2089451" y="3383438"/>
                </a:lnTo>
                <a:cubicBezTo>
                  <a:pt x="2105669" y="3408818"/>
                  <a:pt x="2114638" y="3436722"/>
                  <a:pt x="2114638" y="3466013"/>
                </a:cubicBezTo>
                <a:cubicBezTo>
                  <a:pt x="2114637" y="3583175"/>
                  <a:pt x="1971140" y="3678153"/>
                  <a:pt x="1794126" y="3678153"/>
                </a:cubicBezTo>
                <a:cubicBezTo>
                  <a:pt x="1617113" y="3678152"/>
                  <a:pt x="1473613" y="3583175"/>
                  <a:pt x="1473614" y="3466013"/>
                </a:cubicBezTo>
                <a:lnTo>
                  <a:pt x="1474939" y="3457312"/>
                </a:lnTo>
                <a:lnTo>
                  <a:pt x="1470367" y="3457866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12193C9-80E4-3E6B-D4E5-B0A4B35DA4C7}"/>
              </a:ext>
            </a:extLst>
          </p:cNvPr>
          <p:cNvSpPr/>
          <p:nvPr/>
        </p:nvSpPr>
        <p:spPr>
          <a:xfrm rot="19661845">
            <a:off x="5620413" y="1714586"/>
            <a:ext cx="940959" cy="2767841"/>
          </a:xfrm>
          <a:custGeom>
            <a:avLst/>
            <a:gdLst>
              <a:gd name="connsiteX0" fmla="*/ 0 w 1853494"/>
              <a:gd name="connsiteY0" fmla="*/ 0 h 3386948"/>
              <a:gd name="connsiteX1" fmla="*/ 1841729 w 1853494"/>
              <a:gd name="connsiteY1" fmla="*/ 3097058 h 3386948"/>
              <a:gd name="connsiteX2" fmla="*/ 1831119 w 1853494"/>
              <a:gd name="connsiteY2" fmla="*/ 3098230 h 3386948"/>
              <a:gd name="connsiteX3" fmla="*/ 1846982 w 1853494"/>
              <a:gd name="connsiteY3" fmla="*/ 3132054 h 3386948"/>
              <a:gd name="connsiteX4" fmla="*/ 1853494 w 1853494"/>
              <a:gd name="connsiteY4" fmla="*/ 3174808 h 3386948"/>
              <a:gd name="connsiteX5" fmla="*/ 1532982 w 1853494"/>
              <a:gd name="connsiteY5" fmla="*/ 3386948 h 3386948"/>
              <a:gd name="connsiteX6" fmla="*/ 1212470 w 1853494"/>
              <a:gd name="connsiteY6" fmla="*/ 3174808 h 3386948"/>
              <a:gd name="connsiteX7" fmla="*/ 1213751 w 1853494"/>
              <a:gd name="connsiteY7" fmla="*/ 3166398 h 3386948"/>
              <a:gd name="connsiteX8" fmla="*/ 1212871 w 1853494"/>
              <a:gd name="connsiteY8" fmla="*/ 3166495 h 338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494" h="3386948">
                <a:moveTo>
                  <a:pt x="0" y="0"/>
                </a:moveTo>
                <a:lnTo>
                  <a:pt x="1841729" y="3097058"/>
                </a:lnTo>
                <a:lnTo>
                  <a:pt x="1831119" y="3098230"/>
                </a:lnTo>
                <a:lnTo>
                  <a:pt x="1846982" y="3132054"/>
                </a:lnTo>
                <a:cubicBezTo>
                  <a:pt x="1851251" y="3145864"/>
                  <a:pt x="1853494" y="3160162"/>
                  <a:pt x="1853494" y="3174808"/>
                </a:cubicBezTo>
                <a:cubicBezTo>
                  <a:pt x="1853494" y="3291970"/>
                  <a:pt x="1709996" y="3386948"/>
                  <a:pt x="1532982" y="3386948"/>
                </a:cubicBezTo>
                <a:cubicBezTo>
                  <a:pt x="1355969" y="3386947"/>
                  <a:pt x="1212469" y="3291970"/>
                  <a:pt x="1212470" y="3174808"/>
                </a:cubicBezTo>
                <a:lnTo>
                  <a:pt x="1213751" y="3166398"/>
                </a:lnTo>
                <a:lnTo>
                  <a:pt x="1212871" y="3166495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430CB6-E40B-DC95-4A76-0B4BE247FB62}"/>
              </a:ext>
            </a:extLst>
          </p:cNvPr>
          <p:cNvSpPr/>
          <p:nvPr/>
        </p:nvSpPr>
        <p:spPr>
          <a:xfrm rot="19969431">
            <a:off x="5500060" y="1806942"/>
            <a:ext cx="910573" cy="2582625"/>
          </a:xfrm>
          <a:custGeom>
            <a:avLst/>
            <a:gdLst>
              <a:gd name="connsiteX0" fmla="*/ 0 w 1596774"/>
              <a:gd name="connsiteY0" fmla="*/ 0 h 3077454"/>
              <a:gd name="connsiteX1" fmla="*/ 1549843 w 1596774"/>
              <a:gd name="connsiteY1" fmla="*/ 2754681 h 3077454"/>
              <a:gd name="connsiteX2" fmla="*/ 1572248 w 1596774"/>
              <a:gd name="connsiteY2" fmla="*/ 2782739 h 3077454"/>
              <a:gd name="connsiteX3" fmla="*/ 1596774 w 1596774"/>
              <a:gd name="connsiteY3" fmla="*/ 2865314 h 3077454"/>
              <a:gd name="connsiteX4" fmla="*/ 1284676 w 1596774"/>
              <a:gd name="connsiteY4" fmla="*/ 3077454 h 3077454"/>
              <a:gd name="connsiteX5" fmla="*/ 972577 w 1596774"/>
              <a:gd name="connsiteY5" fmla="*/ 2865314 h 3077454"/>
              <a:gd name="connsiteX6" fmla="*/ 975101 w 1596774"/>
              <a:gd name="connsiteY6" fmla="*/ 2848293 h 3077454"/>
              <a:gd name="connsiteX7" fmla="*/ 971268 w 1596774"/>
              <a:gd name="connsiteY7" fmla="*/ 2848635 h 3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6774" h="3077454">
                <a:moveTo>
                  <a:pt x="0" y="0"/>
                </a:moveTo>
                <a:lnTo>
                  <a:pt x="1549843" y="2754681"/>
                </a:lnTo>
                <a:lnTo>
                  <a:pt x="1572248" y="2782739"/>
                </a:lnTo>
                <a:cubicBezTo>
                  <a:pt x="1588041" y="2808119"/>
                  <a:pt x="1596774" y="2836023"/>
                  <a:pt x="1596774" y="2865314"/>
                </a:cubicBezTo>
                <a:cubicBezTo>
                  <a:pt x="1596774" y="2982476"/>
                  <a:pt x="1457043" y="3077454"/>
                  <a:pt x="1284676" y="3077454"/>
                </a:cubicBezTo>
                <a:cubicBezTo>
                  <a:pt x="1112309" y="3077453"/>
                  <a:pt x="972577" y="2982476"/>
                  <a:pt x="972577" y="2865314"/>
                </a:cubicBezTo>
                <a:lnTo>
                  <a:pt x="975101" y="2848293"/>
                </a:lnTo>
                <a:lnTo>
                  <a:pt x="971268" y="28486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40000"/>
            </a:scheme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86CE6C1-5DE1-487E-600B-A877850CDF0A}"/>
              </a:ext>
            </a:extLst>
          </p:cNvPr>
          <p:cNvSpPr/>
          <p:nvPr/>
        </p:nvSpPr>
        <p:spPr>
          <a:xfrm rot="20058383">
            <a:off x="5433597" y="1926698"/>
            <a:ext cx="670412" cy="2355808"/>
          </a:xfrm>
          <a:custGeom>
            <a:avLst/>
            <a:gdLst>
              <a:gd name="connsiteX0" fmla="*/ 0 w 1249003"/>
              <a:gd name="connsiteY0" fmla="*/ 0 h 2809348"/>
              <a:gd name="connsiteX1" fmla="*/ 1178712 w 1249003"/>
              <a:gd name="connsiteY1" fmla="*/ 2464601 h 2809348"/>
              <a:gd name="connsiteX2" fmla="*/ 1195702 w 1249003"/>
              <a:gd name="connsiteY2" fmla="*/ 2478598 h 2809348"/>
              <a:gd name="connsiteX3" fmla="*/ 1249003 w 1249003"/>
              <a:gd name="connsiteY3" fmla="*/ 2597208 h 2809348"/>
              <a:gd name="connsiteX4" fmla="*/ 936905 w 1249003"/>
              <a:gd name="connsiteY4" fmla="*/ 2809348 h 2809348"/>
              <a:gd name="connsiteX5" fmla="*/ 624806 w 1249003"/>
              <a:gd name="connsiteY5" fmla="*/ 2597208 h 2809348"/>
              <a:gd name="connsiteX6" fmla="*/ 625980 w 1249003"/>
              <a:gd name="connsiteY6" fmla="*/ 2589294 h 2809348"/>
              <a:gd name="connsiteX7" fmla="*/ 618412 w 1249003"/>
              <a:gd name="connsiteY7" fmla="*/ 2590117 h 280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9003" h="2809348">
                <a:moveTo>
                  <a:pt x="0" y="0"/>
                </a:moveTo>
                <a:lnTo>
                  <a:pt x="1178712" y="2464601"/>
                </a:lnTo>
                <a:lnTo>
                  <a:pt x="1195702" y="2478598"/>
                </a:lnTo>
                <a:cubicBezTo>
                  <a:pt x="1229354" y="2512456"/>
                  <a:pt x="1249003" y="2553272"/>
                  <a:pt x="1249003" y="2597208"/>
                </a:cubicBezTo>
                <a:cubicBezTo>
                  <a:pt x="1249003" y="2714370"/>
                  <a:pt x="1109272" y="2809348"/>
                  <a:pt x="936905" y="2809348"/>
                </a:cubicBezTo>
                <a:cubicBezTo>
                  <a:pt x="764538" y="2809347"/>
                  <a:pt x="624806" y="2714370"/>
                  <a:pt x="624806" y="2597208"/>
                </a:cubicBezTo>
                <a:lnTo>
                  <a:pt x="625980" y="2589294"/>
                </a:lnTo>
                <a:lnTo>
                  <a:pt x="618412" y="2590117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7761CAA-2E7F-D9B7-3DAB-496878FFB023}"/>
              </a:ext>
            </a:extLst>
          </p:cNvPr>
          <p:cNvSpPr/>
          <p:nvPr/>
        </p:nvSpPr>
        <p:spPr>
          <a:xfrm rot="20215260">
            <a:off x="5363588" y="2000758"/>
            <a:ext cx="511964" cy="2183813"/>
          </a:xfrm>
          <a:custGeom>
            <a:avLst/>
            <a:gdLst>
              <a:gd name="connsiteX0" fmla="*/ 0 w 850188"/>
              <a:gd name="connsiteY0" fmla="*/ 0 h 2557835"/>
              <a:gd name="connsiteX1" fmla="*/ 822894 w 850188"/>
              <a:gd name="connsiteY1" fmla="*/ 2255276 h 2557835"/>
              <a:gd name="connsiteX2" fmla="*/ 819880 w 850188"/>
              <a:gd name="connsiteY2" fmla="*/ 2255879 h 2557835"/>
              <a:gd name="connsiteX3" fmla="*/ 825662 w 850188"/>
              <a:gd name="connsiteY3" fmla="*/ 2263120 h 2557835"/>
              <a:gd name="connsiteX4" fmla="*/ 850188 w 850188"/>
              <a:gd name="connsiteY4" fmla="*/ 2345695 h 2557835"/>
              <a:gd name="connsiteX5" fmla="*/ 538090 w 850188"/>
              <a:gd name="connsiteY5" fmla="*/ 2557835 h 2557835"/>
              <a:gd name="connsiteX6" fmla="*/ 225991 w 850188"/>
              <a:gd name="connsiteY6" fmla="*/ 2345695 h 2557835"/>
              <a:gd name="connsiteX7" fmla="*/ 226154 w 850188"/>
              <a:gd name="connsiteY7" fmla="*/ 2344596 h 2557835"/>
              <a:gd name="connsiteX8" fmla="*/ 219995 w 850188"/>
              <a:gd name="connsiteY8" fmla="*/ 2329481 h 25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188" h="2557835">
                <a:moveTo>
                  <a:pt x="0" y="0"/>
                </a:moveTo>
                <a:lnTo>
                  <a:pt x="822894" y="2255276"/>
                </a:lnTo>
                <a:lnTo>
                  <a:pt x="819880" y="2255879"/>
                </a:lnTo>
                <a:lnTo>
                  <a:pt x="825662" y="2263120"/>
                </a:lnTo>
                <a:cubicBezTo>
                  <a:pt x="841455" y="2288500"/>
                  <a:pt x="850188" y="2316404"/>
                  <a:pt x="850188" y="2345695"/>
                </a:cubicBezTo>
                <a:cubicBezTo>
                  <a:pt x="850188" y="2462857"/>
                  <a:pt x="710457" y="2557835"/>
                  <a:pt x="538090" y="2557835"/>
                </a:cubicBezTo>
                <a:cubicBezTo>
                  <a:pt x="365723" y="2557834"/>
                  <a:pt x="225991" y="2462857"/>
                  <a:pt x="225991" y="2345695"/>
                </a:cubicBezTo>
                <a:lnTo>
                  <a:pt x="226154" y="2344596"/>
                </a:lnTo>
                <a:lnTo>
                  <a:pt x="219995" y="2329481"/>
                </a:lnTo>
                <a:close/>
              </a:path>
            </a:pathLst>
          </a:custGeom>
          <a:solidFill>
            <a:schemeClr val="accent6">
              <a:alpha val="40000"/>
            </a:scheme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A34AF9C9-57B2-1C09-8F73-02A3D29AFDDF}"/>
              </a:ext>
            </a:extLst>
          </p:cNvPr>
          <p:cNvSpPr/>
          <p:nvPr/>
        </p:nvSpPr>
        <p:spPr>
          <a:xfrm rot="20259321">
            <a:off x="5254479" y="2050315"/>
            <a:ext cx="368157" cy="2123743"/>
          </a:xfrm>
          <a:custGeom>
            <a:avLst/>
            <a:gdLst>
              <a:gd name="connsiteX0" fmla="*/ 151400 w 632720"/>
              <a:gd name="connsiteY0" fmla="*/ 0 h 2284503"/>
              <a:gd name="connsiteX1" fmla="*/ 599970 w 632720"/>
              <a:gd name="connsiteY1" fmla="*/ 1981497 h 2284503"/>
              <a:gd name="connsiteX2" fmla="*/ 608194 w 632720"/>
              <a:gd name="connsiteY2" fmla="*/ 1989788 h 2284503"/>
              <a:gd name="connsiteX3" fmla="*/ 632720 w 632720"/>
              <a:gd name="connsiteY3" fmla="*/ 2072363 h 2284503"/>
              <a:gd name="connsiteX4" fmla="*/ 320622 w 632720"/>
              <a:gd name="connsiteY4" fmla="*/ 2284503 h 2284503"/>
              <a:gd name="connsiteX5" fmla="*/ 33049 w 632720"/>
              <a:gd name="connsiteY5" fmla="*/ 2154938 h 2284503"/>
              <a:gd name="connsiteX6" fmla="*/ 22507 w 632720"/>
              <a:gd name="connsiteY6" fmla="*/ 2131854 h 2284503"/>
              <a:gd name="connsiteX7" fmla="*/ 23311 w 632720"/>
              <a:gd name="connsiteY7" fmla="*/ 2135067 h 2284503"/>
              <a:gd name="connsiteX8" fmla="*/ 15363 w 632720"/>
              <a:gd name="connsiteY8" fmla="*/ 2130299 h 2284503"/>
              <a:gd name="connsiteX9" fmla="*/ 0 w 632720"/>
              <a:gd name="connsiteY9" fmla="*/ 2131889 h 2284503"/>
              <a:gd name="connsiteX10" fmla="*/ 20434 w 632720"/>
              <a:gd name="connsiteY10" fmla="*/ 2127313 h 2284503"/>
              <a:gd name="connsiteX11" fmla="*/ 14864 w 632720"/>
              <a:gd name="connsiteY11" fmla="*/ 2115117 h 2284503"/>
              <a:gd name="connsiteX12" fmla="*/ 8523 w 632720"/>
              <a:gd name="connsiteY12" fmla="*/ 2072363 h 2284503"/>
              <a:gd name="connsiteX13" fmla="*/ 9976 w 632720"/>
              <a:gd name="connsiteY13" fmla="*/ 2062566 h 2284503"/>
              <a:gd name="connsiteX14" fmla="*/ 5822 w 632720"/>
              <a:gd name="connsiteY14" fmla="*/ 2038116 h 228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2720" h="2284503">
                <a:moveTo>
                  <a:pt x="151400" y="0"/>
                </a:moveTo>
                <a:lnTo>
                  <a:pt x="599970" y="1981497"/>
                </a:lnTo>
                <a:lnTo>
                  <a:pt x="608194" y="1989788"/>
                </a:lnTo>
                <a:cubicBezTo>
                  <a:pt x="623987" y="2015168"/>
                  <a:pt x="632720" y="2043072"/>
                  <a:pt x="632720" y="2072363"/>
                </a:cubicBezTo>
                <a:cubicBezTo>
                  <a:pt x="632720" y="2189525"/>
                  <a:pt x="492989" y="2284503"/>
                  <a:pt x="320622" y="2284503"/>
                </a:cubicBezTo>
                <a:cubicBezTo>
                  <a:pt x="191347" y="2284502"/>
                  <a:pt x="80429" y="2231078"/>
                  <a:pt x="33049" y="2154938"/>
                </a:cubicBezTo>
                <a:lnTo>
                  <a:pt x="22507" y="2131854"/>
                </a:lnTo>
                <a:lnTo>
                  <a:pt x="23311" y="2135067"/>
                </a:lnTo>
                <a:lnTo>
                  <a:pt x="15363" y="2130299"/>
                </a:lnTo>
                <a:lnTo>
                  <a:pt x="0" y="2131889"/>
                </a:lnTo>
                <a:lnTo>
                  <a:pt x="20434" y="2127313"/>
                </a:lnTo>
                <a:lnTo>
                  <a:pt x="14864" y="2115117"/>
                </a:lnTo>
                <a:cubicBezTo>
                  <a:pt x="10706" y="2101307"/>
                  <a:pt x="8523" y="2087008"/>
                  <a:pt x="8523" y="2072363"/>
                </a:cubicBezTo>
                <a:lnTo>
                  <a:pt x="9976" y="2062566"/>
                </a:lnTo>
                <a:lnTo>
                  <a:pt x="5822" y="2038116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2B6771B-A01F-C38B-BE31-DE317166944C}"/>
              </a:ext>
            </a:extLst>
          </p:cNvPr>
          <p:cNvSpPr/>
          <p:nvPr/>
        </p:nvSpPr>
        <p:spPr>
          <a:xfrm rot="20346090">
            <a:off x="5006237" y="2142808"/>
            <a:ext cx="362188" cy="2044118"/>
          </a:xfrm>
          <a:custGeom>
            <a:avLst/>
            <a:gdLst>
              <a:gd name="connsiteX0" fmla="*/ 525326 w 624197"/>
              <a:gd name="connsiteY0" fmla="*/ 0 h 2065867"/>
              <a:gd name="connsiteX1" fmla="*/ 615186 w 624197"/>
              <a:gd name="connsiteY1" fmla="*/ 1831347 h 2065867"/>
              <a:gd name="connsiteX2" fmla="*/ 617856 w 624197"/>
              <a:gd name="connsiteY2" fmla="*/ 1836607 h 2065867"/>
              <a:gd name="connsiteX3" fmla="*/ 624197 w 624197"/>
              <a:gd name="connsiteY3" fmla="*/ 1875061 h 2065867"/>
              <a:gd name="connsiteX4" fmla="*/ 312099 w 624197"/>
              <a:gd name="connsiteY4" fmla="*/ 2065867 h 2065867"/>
              <a:gd name="connsiteX5" fmla="*/ 0 w 624197"/>
              <a:gd name="connsiteY5" fmla="*/ 1875062 h 2065867"/>
              <a:gd name="connsiteX6" fmla="*/ 3949 w 624197"/>
              <a:gd name="connsiteY6" fmla="*/ 1851113 h 2065867"/>
              <a:gd name="connsiteX7" fmla="*/ 1996 w 624197"/>
              <a:gd name="connsiteY7" fmla="*/ 1851121 h 206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4197" h="2065867">
                <a:moveTo>
                  <a:pt x="525326" y="0"/>
                </a:moveTo>
                <a:lnTo>
                  <a:pt x="615186" y="1831347"/>
                </a:lnTo>
                <a:lnTo>
                  <a:pt x="617856" y="1836607"/>
                </a:lnTo>
                <a:cubicBezTo>
                  <a:pt x="622014" y="1849028"/>
                  <a:pt x="624197" y="1861889"/>
                  <a:pt x="624197" y="1875061"/>
                </a:cubicBezTo>
                <a:cubicBezTo>
                  <a:pt x="624197" y="1980441"/>
                  <a:pt x="484466" y="2065867"/>
                  <a:pt x="312099" y="2065867"/>
                </a:cubicBezTo>
                <a:cubicBezTo>
                  <a:pt x="139732" y="2065867"/>
                  <a:pt x="0" y="1980441"/>
                  <a:pt x="0" y="1875062"/>
                </a:cubicBezTo>
                <a:lnTo>
                  <a:pt x="3949" y="1851113"/>
                </a:lnTo>
                <a:lnTo>
                  <a:pt x="1996" y="1851121"/>
                </a:lnTo>
                <a:close/>
              </a:path>
            </a:pathLst>
          </a:custGeom>
          <a:solidFill>
            <a:srgbClr val="CCCCCC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B15C37-7123-AF58-2DE0-FFE4AC617B69}"/>
              </a:ext>
            </a:extLst>
          </p:cNvPr>
          <p:cNvSpPr/>
          <p:nvPr/>
        </p:nvSpPr>
        <p:spPr>
          <a:xfrm>
            <a:off x="2566774" y="-194344"/>
            <a:ext cx="4889284" cy="48892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02504CE-C7F8-AA03-9513-80A756447948}"/>
              </a:ext>
            </a:extLst>
          </p:cNvPr>
          <p:cNvSpPr/>
          <p:nvPr/>
        </p:nvSpPr>
        <p:spPr>
          <a:xfrm>
            <a:off x="1977701" y="-786236"/>
            <a:ext cx="6092874" cy="60928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FF47E1A-E0AD-A5BB-89DF-42AB1982EFBC}"/>
              </a:ext>
            </a:extLst>
          </p:cNvPr>
          <p:cNvSpPr/>
          <p:nvPr/>
        </p:nvSpPr>
        <p:spPr>
          <a:xfrm>
            <a:off x="1247388" y="-1527055"/>
            <a:ext cx="7554706" cy="75547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53A9B58-14D5-BE40-BDC8-1AD4D557811F}"/>
              </a:ext>
            </a:extLst>
          </p:cNvPr>
          <p:cNvSpPr/>
          <p:nvPr/>
        </p:nvSpPr>
        <p:spPr>
          <a:xfrm>
            <a:off x="393802" y="-2398813"/>
            <a:ext cx="9235228" cy="92352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9FE3F3-0F10-9085-D5FC-727510EDF95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MULTI-BEAM ANTENNAS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45781D-416B-DD53-16D0-C847142140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12-BEAM RET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A05B72-436E-1C7C-0907-A9B73BDD8241}"/>
              </a:ext>
            </a:extLst>
          </p:cNvPr>
          <p:cNvSpPr/>
          <p:nvPr/>
        </p:nvSpPr>
        <p:spPr>
          <a:xfrm rot="19076297">
            <a:off x="6038781" y="1382142"/>
            <a:ext cx="979601" cy="3570084"/>
          </a:xfrm>
          <a:custGeom>
            <a:avLst/>
            <a:gdLst>
              <a:gd name="connsiteX0" fmla="*/ 0 w 1596774"/>
              <a:gd name="connsiteY0" fmla="*/ 0 h 3077454"/>
              <a:gd name="connsiteX1" fmla="*/ 1549843 w 1596774"/>
              <a:gd name="connsiteY1" fmla="*/ 2754681 h 3077454"/>
              <a:gd name="connsiteX2" fmla="*/ 1572248 w 1596774"/>
              <a:gd name="connsiteY2" fmla="*/ 2782739 h 3077454"/>
              <a:gd name="connsiteX3" fmla="*/ 1596774 w 1596774"/>
              <a:gd name="connsiteY3" fmla="*/ 2865314 h 3077454"/>
              <a:gd name="connsiteX4" fmla="*/ 1284676 w 1596774"/>
              <a:gd name="connsiteY4" fmla="*/ 3077454 h 3077454"/>
              <a:gd name="connsiteX5" fmla="*/ 972577 w 1596774"/>
              <a:gd name="connsiteY5" fmla="*/ 2865314 h 3077454"/>
              <a:gd name="connsiteX6" fmla="*/ 975101 w 1596774"/>
              <a:gd name="connsiteY6" fmla="*/ 2848293 h 3077454"/>
              <a:gd name="connsiteX7" fmla="*/ 971268 w 1596774"/>
              <a:gd name="connsiteY7" fmla="*/ 2848635 h 3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6774" h="3077454">
                <a:moveTo>
                  <a:pt x="0" y="0"/>
                </a:moveTo>
                <a:lnTo>
                  <a:pt x="1549843" y="2754681"/>
                </a:lnTo>
                <a:lnTo>
                  <a:pt x="1572248" y="2782739"/>
                </a:lnTo>
                <a:cubicBezTo>
                  <a:pt x="1588041" y="2808119"/>
                  <a:pt x="1596774" y="2836023"/>
                  <a:pt x="1596774" y="2865314"/>
                </a:cubicBezTo>
                <a:cubicBezTo>
                  <a:pt x="1596774" y="2982476"/>
                  <a:pt x="1457043" y="3077454"/>
                  <a:pt x="1284676" y="3077454"/>
                </a:cubicBezTo>
                <a:cubicBezTo>
                  <a:pt x="1112309" y="3077453"/>
                  <a:pt x="972577" y="2982476"/>
                  <a:pt x="972577" y="2865314"/>
                </a:cubicBezTo>
                <a:lnTo>
                  <a:pt x="975101" y="2848293"/>
                </a:lnTo>
                <a:lnTo>
                  <a:pt x="971268" y="284863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C72F3B7-EBB0-36E4-C314-4A3BC893E251}"/>
              </a:ext>
            </a:extLst>
          </p:cNvPr>
          <p:cNvSpPr/>
          <p:nvPr/>
        </p:nvSpPr>
        <p:spPr>
          <a:xfrm rot="19050333">
            <a:off x="6086379" y="1300337"/>
            <a:ext cx="1157805" cy="3785377"/>
          </a:xfrm>
          <a:custGeom>
            <a:avLst/>
            <a:gdLst>
              <a:gd name="connsiteX0" fmla="*/ 0 w 1596774"/>
              <a:gd name="connsiteY0" fmla="*/ 0 h 3077454"/>
              <a:gd name="connsiteX1" fmla="*/ 1549843 w 1596774"/>
              <a:gd name="connsiteY1" fmla="*/ 2754681 h 3077454"/>
              <a:gd name="connsiteX2" fmla="*/ 1572248 w 1596774"/>
              <a:gd name="connsiteY2" fmla="*/ 2782739 h 3077454"/>
              <a:gd name="connsiteX3" fmla="*/ 1596774 w 1596774"/>
              <a:gd name="connsiteY3" fmla="*/ 2865314 h 3077454"/>
              <a:gd name="connsiteX4" fmla="*/ 1284676 w 1596774"/>
              <a:gd name="connsiteY4" fmla="*/ 3077454 h 3077454"/>
              <a:gd name="connsiteX5" fmla="*/ 972577 w 1596774"/>
              <a:gd name="connsiteY5" fmla="*/ 2865314 h 3077454"/>
              <a:gd name="connsiteX6" fmla="*/ 975101 w 1596774"/>
              <a:gd name="connsiteY6" fmla="*/ 2848293 h 3077454"/>
              <a:gd name="connsiteX7" fmla="*/ 971268 w 1596774"/>
              <a:gd name="connsiteY7" fmla="*/ 2848635 h 3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6774" h="3077454">
                <a:moveTo>
                  <a:pt x="0" y="0"/>
                </a:moveTo>
                <a:lnTo>
                  <a:pt x="1549843" y="2754681"/>
                </a:lnTo>
                <a:lnTo>
                  <a:pt x="1572248" y="2782739"/>
                </a:lnTo>
                <a:cubicBezTo>
                  <a:pt x="1588041" y="2808119"/>
                  <a:pt x="1596774" y="2836023"/>
                  <a:pt x="1596774" y="2865314"/>
                </a:cubicBezTo>
                <a:cubicBezTo>
                  <a:pt x="1596774" y="2982476"/>
                  <a:pt x="1457043" y="3077454"/>
                  <a:pt x="1284676" y="3077454"/>
                </a:cubicBezTo>
                <a:cubicBezTo>
                  <a:pt x="1112309" y="3077453"/>
                  <a:pt x="972577" y="2982476"/>
                  <a:pt x="972577" y="2865314"/>
                </a:cubicBezTo>
                <a:lnTo>
                  <a:pt x="975101" y="2848293"/>
                </a:lnTo>
                <a:lnTo>
                  <a:pt x="971268" y="2848635"/>
                </a:lnTo>
                <a:close/>
              </a:path>
            </a:pathLst>
          </a:custGeom>
          <a:solidFill>
            <a:srgbClr val="99CCFF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A3E0F11-EA3E-C885-0EF4-EF311BB50CE3}"/>
              </a:ext>
            </a:extLst>
          </p:cNvPr>
          <p:cNvSpPr/>
          <p:nvPr/>
        </p:nvSpPr>
        <p:spPr>
          <a:xfrm rot="18935895">
            <a:off x="6229697" y="1210770"/>
            <a:ext cx="1130057" cy="4089884"/>
          </a:xfrm>
          <a:custGeom>
            <a:avLst/>
            <a:gdLst>
              <a:gd name="connsiteX0" fmla="*/ 0 w 1596774"/>
              <a:gd name="connsiteY0" fmla="*/ 0 h 3077454"/>
              <a:gd name="connsiteX1" fmla="*/ 1549843 w 1596774"/>
              <a:gd name="connsiteY1" fmla="*/ 2754681 h 3077454"/>
              <a:gd name="connsiteX2" fmla="*/ 1572248 w 1596774"/>
              <a:gd name="connsiteY2" fmla="*/ 2782739 h 3077454"/>
              <a:gd name="connsiteX3" fmla="*/ 1596774 w 1596774"/>
              <a:gd name="connsiteY3" fmla="*/ 2865314 h 3077454"/>
              <a:gd name="connsiteX4" fmla="*/ 1284676 w 1596774"/>
              <a:gd name="connsiteY4" fmla="*/ 3077454 h 3077454"/>
              <a:gd name="connsiteX5" fmla="*/ 972577 w 1596774"/>
              <a:gd name="connsiteY5" fmla="*/ 2865314 h 3077454"/>
              <a:gd name="connsiteX6" fmla="*/ 975101 w 1596774"/>
              <a:gd name="connsiteY6" fmla="*/ 2848293 h 3077454"/>
              <a:gd name="connsiteX7" fmla="*/ 971268 w 1596774"/>
              <a:gd name="connsiteY7" fmla="*/ 2848635 h 3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6774" h="3077454">
                <a:moveTo>
                  <a:pt x="0" y="0"/>
                </a:moveTo>
                <a:lnTo>
                  <a:pt x="1549843" y="2754681"/>
                </a:lnTo>
                <a:lnTo>
                  <a:pt x="1572248" y="2782739"/>
                </a:lnTo>
                <a:cubicBezTo>
                  <a:pt x="1588041" y="2808119"/>
                  <a:pt x="1596774" y="2836023"/>
                  <a:pt x="1596774" y="2865314"/>
                </a:cubicBezTo>
                <a:cubicBezTo>
                  <a:pt x="1596774" y="2982476"/>
                  <a:pt x="1457043" y="3077454"/>
                  <a:pt x="1284676" y="3077454"/>
                </a:cubicBezTo>
                <a:cubicBezTo>
                  <a:pt x="1112309" y="3077453"/>
                  <a:pt x="972577" y="2982476"/>
                  <a:pt x="972577" y="2865314"/>
                </a:cubicBezTo>
                <a:lnTo>
                  <a:pt x="975101" y="2848293"/>
                </a:lnTo>
                <a:lnTo>
                  <a:pt x="971268" y="2848635"/>
                </a:lnTo>
                <a:close/>
              </a:path>
            </a:pathLst>
          </a:custGeom>
          <a:solidFill>
            <a:srgbClr val="996633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9085927-61BE-928B-26A9-D6AAAF6E22E9}"/>
              </a:ext>
            </a:extLst>
          </p:cNvPr>
          <p:cNvSpPr/>
          <p:nvPr/>
        </p:nvSpPr>
        <p:spPr>
          <a:xfrm rot="18851470">
            <a:off x="6382830" y="1088660"/>
            <a:ext cx="1189370" cy="4445912"/>
          </a:xfrm>
          <a:custGeom>
            <a:avLst/>
            <a:gdLst>
              <a:gd name="connsiteX0" fmla="*/ 0 w 1596774"/>
              <a:gd name="connsiteY0" fmla="*/ 0 h 3077454"/>
              <a:gd name="connsiteX1" fmla="*/ 1549843 w 1596774"/>
              <a:gd name="connsiteY1" fmla="*/ 2754681 h 3077454"/>
              <a:gd name="connsiteX2" fmla="*/ 1572248 w 1596774"/>
              <a:gd name="connsiteY2" fmla="*/ 2782739 h 3077454"/>
              <a:gd name="connsiteX3" fmla="*/ 1596774 w 1596774"/>
              <a:gd name="connsiteY3" fmla="*/ 2865314 h 3077454"/>
              <a:gd name="connsiteX4" fmla="*/ 1284676 w 1596774"/>
              <a:gd name="connsiteY4" fmla="*/ 3077454 h 3077454"/>
              <a:gd name="connsiteX5" fmla="*/ 972577 w 1596774"/>
              <a:gd name="connsiteY5" fmla="*/ 2865314 h 3077454"/>
              <a:gd name="connsiteX6" fmla="*/ 975101 w 1596774"/>
              <a:gd name="connsiteY6" fmla="*/ 2848293 h 3077454"/>
              <a:gd name="connsiteX7" fmla="*/ 971268 w 1596774"/>
              <a:gd name="connsiteY7" fmla="*/ 2848635 h 3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6774" h="3077454">
                <a:moveTo>
                  <a:pt x="0" y="0"/>
                </a:moveTo>
                <a:lnTo>
                  <a:pt x="1549843" y="2754681"/>
                </a:lnTo>
                <a:lnTo>
                  <a:pt x="1572248" y="2782739"/>
                </a:lnTo>
                <a:cubicBezTo>
                  <a:pt x="1588041" y="2808119"/>
                  <a:pt x="1596774" y="2836023"/>
                  <a:pt x="1596774" y="2865314"/>
                </a:cubicBezTo>
                <a:cubicBezTo>
                  <a:pt x="1596774" y="2982476"/>
                  <a:pt x="1457043" y="3077454"/>
                  <a:pt x="1284676" y="3077454"/>
                </a:cubicBezTo>
                <a:cubicBezTo>
                  <a:pt x="1112309" y="3077453"/>
                  <a:pt x="972577" y="2982476"/>
                  <a:pt x="972577" y="2865314"/>
                </a:cubicBezTo>
                <a:lnTo>
                  <a:pt x="975101" y="2848293"/>
                </a:lnTo>
                <a:lnTo>
                  <a:pt x="971268" y="2848635"/>
                </a:lnTo>
                <a:close/>
              </a:path>
            </a:pathLst>
          </a:custGeom>
          <a:solidFill>
            <a:srgbClr val="993366">
              <a:alpha val="40000"/>
            </a:srgbClr>
          </a:solidFill>
          <a:ln w="7916" cap="flat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A3FD7-98FA-4060-ED69-C3FA8E8BB357}"/>
              </a:ext>
            </a:extLst>
          </p:cNvPr>
          <p:cNvSpPr txBox="1"/>
          <p:nvPr/>
        </p:nvSpPr>
        <p:spPr>
          <a:xfrm>
            <a:off x="2718863" y="1998572"/>
            <a:ext cx="550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SLIDE IS NOT COMPLETE</a:t>
            </a:r>
          </a:p>
        </p:txBody>
      </p:sp>
    </p:spTree>
    <p:extLst>
      <p:ext uri="{BB962C8B-B14F-4D97-AF65-F5344CB8AC3E}">
        <p14:creationId xmlns:p14="http://schemas.microsoft.com/office/powerpoint/2010/main" val="3145919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phenol">
      <a:dk1>
        <a:srgbClr val="002D5B"/>
      </a:dk1>
      <a:lt1>
        <a:sysClr val="window" lastClr="FFFFFF"/>
      </a:lt1>
      <a:dk2>
        <a:srgbClr val="005CB9"/>
      </a:dk2>
      <a:lt2>
        <a:srgbClr val="D8D8D8"/>
      </a:lt2>
      <a:accent1>
        <a:srgbClr val="002D5B"/>
      </a:accent1>
      <a:accent2>
        <a:srgbClr val="005CB9"/>
      </a:accent2>
      <a:accent3>
        <a:srgbClr val="69BE28"/>
      </a:accent3>
      <a:accent4>
        <a:srgbClr val="FF901B"/>
      </a:accent4>
      <a:accent5>
        <a:srgbClr val="652F6C"/>
      </a:accent5>
      <a:accent6>
        <a:srgbClr val="A91F2E"/>
      </a:accent6>
      <a:hlink>
        <a:srgbClr val="005CB9"/>
      </a:hlink>
      <a:folHlink>
        <a:srgbClr val="69BE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Words>732</Words>
  <Application>Microsoft Office PowerPoint</Application>
  <PresentationFormat>Widescreen</PresentationFormat>
  <Paragraphs>243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Avenir LT Std 45 Book</vt:lpstr>
      <vt:lpstr>Calibri</vt:lpstr>
      <vt:lpstr>Courier New</vt:lpstr>
      <vt:lpstr>Open Sans</vt:lpstr>
      <vt:lpstr>Symbol</vt:lpstr>
      <vt:lpstr>Wingdings</vt:lpstr>
      <vt:lpstr>Office Theme</vt:lpstr>
      <vt:lpstr>Paint.Picture.1</vt:lpstr>
      <vt:lpstr>PowerPoint Presentation</vt:lpstr>
      <vt:lpstr>AAS metalens Technology</vt:lpstr>
      <vt:lpstr>Single Beam Antennas</vt:lpstr>
      <vt:lpstr>Single Beam Antennas</vt:lpstr>
      <vt:lpstr>Cluster Beam Antennas</vt:lpstr>
      <vt:lpstr>Cluster Beam Antennas</vt:lpstr>
      <vt:lpstr>MultiBeam Antennas</vt:lpstr>
      <vt:lpstr>MultiBeam Antennas</vt:lpstr>
      <vt:lpstr>MULTI-BEAM ANTENNAS</vt:lpstr>
      <vt:lpstr>V17-001-01-A0</vt:lpstr>
      <vt:lpstr>V35-001-01-A0</vt:lpstr>
      <vt:lpstr>V50-001-01-A0</vt:lpstr>
      <vt:lpstr>AAS 4-beam Macro</vt:lpstr>
      <vt:lpstr>AAS 4-beam Macro</vt:lpstr>
      <vt:lpstr>AAS 4-beam Macro</vt:lpstr>
      <vt:lpstr>AAS 4-beam Macro</vt:lpstr>
      <vt:lpstr>CLEANbEAM ROADMAP 2024-2025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Elizabeth Cunningham</dc:creator>
  <cp:lastModifiedBy>Mary Elizabeth Cunningham</cp:lastModifiedBy>
  <cp:revision>436</cp:revision>
  <dcterms:created xsi:type="dcterms:W3CDTF">2023-02-27T18:32:02Z</dcterms:created>
  <dcterms:modified xsi:type="dcterms:W3CDTF">2024-10-03T12:05:21Z</dcterms:modified>
</cp:coreProperties>
</file>