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12700000" cy="1270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0" userDrawn="1">
          <p15:clr>
            <a:srgbClr val="A4A3A4"/>
          </p15:clr>
        </p15:guide>
        <p15:guide id="2" pos="40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5C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1882" y="29"/>
      </p:cViewPr>
      <p:guideLst>
        <p:guide orient="horz" pos="4000"/>
        <p:guide pos="40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E363-74A3-4E8A-9C22-444BD97F9B6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CCD4-A0BD-4FE1-AAC0-0BCA56758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1CCD4-A0BD-4FE1-AAC0-0BCA567585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0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12C69F-5ABA-F93D-65B3-9E170EF09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92B10-6C10-A64F-C796-3C1AB0EA3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BFAE12-0F27-BEE3-F8E1-7A4EECA4C4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33450-1F94-E96D-7C30-E874FF056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1CCD4-A0BD-4FE1-AAC0-0BCA567585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0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29CA-DE9B-BE6A-8522-41F6B67A9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305943-A48B-0174-1D40-C24DA3506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10226A-0E56-958C-DF00-C5B4855DE5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A899F-6720-9853-5489-31A7F05BF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1CCD4-A0BD-4FE1-AAC0-0BCA567585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1CCD4-A0BD-4FE1-AAC0-0BCA567585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62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1CCD4-A0BD-4FE1-AAC0-0BCA567585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93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0" y="2078450"/>
            <a:ext cx="10795000" cy="4421481"/>
          </a:xfrm>
        </p:spPr>
        <p:txBody>
          <a:bodyPr anchor="b"/>
          <a:lstStyle>
            <a:lvl1pPr algn="ctr">
              <a:defRPr sz="8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500" y="6670441"/>
            <a:ext cx="9525000" cy="3066226"/>
          </a:xfrm>
        </p:spPr>
        <p:txBody>
          <a:bodyPr/>
          <a:lstStyle>
            <a:lvl1pPr marL="0" indent="0" algn="ctr">
              <a:buNone/>
              <a:defRPr sz="3333"/>
            </a:lvl1pPr>
            <a:lvl2pPr marL="635005" indent="0" algn="ctr">
              <a:buNone/>
              <a:defRPr sz="2778"/>
            </a:lvl2pPr>
            <a:lvl3pPr marL="1270010" indent="0" algn="ctr">
              <a:buNone/>
              <a:defRPr sz="2500"/>
            </a:lvl3pPr>
            <a:lvl4pPr marL="1905015" indent="0" algn="ctr">
              <a:buNone/>
              <a:defRPr sz="2222"/>
            </a:lvl4pPr>
            <a:lvl5pPr marL="2540020" indent="0" algn="ctr">
              <a:buNone/>
              <a:defRPr sz="2222"/>
            </a:lvl5pPr>
            <a:lvl6pPr marL="3175025" indent="0" algn="ctr">
              <a:buNone/>
              <a:defRPr sz="2222"/>
            </a:lvl6pPr>
            <a:lvl7pPr marL="3810030" indent="0" algn="ctr">
              <a:buNone/>
              <a:defRPr sz="2222"/>
            </a:lvl7pPr>
            <a:lvl8pPr marL="4445036" indent="0" algn="ctr">
              <a:buNone/>
              <a:defRPr sz="2222"/>
            </a:lvl8pPr>
            <a:lvl9pPr marL="5080041" indent="0" algn="ctr">
              <a:buNone/>
              <a:defRPr sz="22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4741-5BA0-4994-B843-6BB6E4A0640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0365-379F-42F8-9FBC-1C0D35BE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0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4741-5BA0-4994-B843-6BB6E4A0640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0365-379F-42F8-9FBC-1C0D35BE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8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8438" y="676157"/>
            <a:ext cx="2738438" cy="10762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125" y="676157"/>
            <a:ext cx="8056563" cy="10762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4741-5BA0-4994-B843-6BB6E4A0640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0365-379F-42F8-9FBC-1C0D35BE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4741-5BA0-4994-B843-6BB6E4A0640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0365-379F-42F8-9FBC-1C0D35BE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1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511" y="3166184"/>
            <a:ext cx="10953750" cy="5282846"/>
          </a:xfrm>
        </p:spPr>
        <p:txBody>
          <a:bodyPr anchor="b"/>
          <a:lstStyle>
            <a:lvl1pPr>
              <a:defRPr sz="8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511" y="8499008"/>
            <a:ext cx="10953750" cy="2778124"/>
          </a:xfrm>
        </p:spPr>
        <p:txBody>
          <a:bodyPr/>
          <a:lstStyle>
            <a:lvl1pPr marL="0" indent="0">
              <a:buNone/>
              <a:defRPr sz="3333">
                <a:solidFill>
                  <a:schemeClr val="tx1">
                    <a:tint val="82000"/>
                  </a:schemeClr>
                </a:solidFill>
              </a:defRPr>
            </a:lvl1pPr>
            <a:lvl2pPr marL="635005" indent="0">
              <a:buNone/>
              <a:defRPr sz="2778">
                <a:solidFill>
                  <a:schemeClr val="tx1">
                    <a:tint val="82000"/>
                  </a:schemeClr>
                </a:solidFill>
              </a:defRPr>
            </a:lvl2pPr>
            <a:lvl3pPr marL="1270010" indent="0">
              <a:buNone/>
              <a:defRPr sz="2500">
                <a:solidFill>
                  <a:schemeClr val="tx1">
                    <a:tint val="82000"/>
                  </a:schemeClr>
                </a:solidFill>
              </a:defRPr>
            </a:lvl3pPr>
            <a:lvl4pPr marL="1905015" indent="0">
              <a:buNone/>
              <a:defRPr sz="2222">
                <a:solidFill>
                  <a:schemeClr val="tx1">
                    <a:tint val="82000"/>
                  </a:schemeClr>
                </a:solidFill>
              </a:defRPr>
            </a:lvl4pPr>
            <a:lvl5pPr marL="2540020" indent="0">
              <a:buNone/>
              <a:defRPr sz="2222">
                <a:solidFill>
                  <a:schemeClr val="tx1">
                    <a:tint val="82000"/>
                  </a:schemeClr>
                </a:solidFill>
              </a:defRPr>
            </a:lvl5pPr>
            <a:lvl6pPr marL="3175025" indent="0">
              <a:buNone/>
              <a:defRPr sz="2222">
                <a:solidFill>
                  <a:schemeClr val="tx1">
                    <a:tint val="82000"/>
                  </a:schemeClr>
                </a:solidFill>
              </a:defRPr>
            </a:lvl6pPr>
            <a:lvl7pPr marL="3810030" indent="0">
              <a:buNone/>
              <a:defRPr sz="2222">
                <a:solidFill>
                  <a:schemeClr val="tx1">
                    <a:tint val="82000"/>
                  </a:schemeClr>
                </a:solidFill>
              </a:defRPr>
            </a:lvl7pPr>
            <a:lvl8pPr marL="4445036" indent="0">
              <a:buNone/>
              <a:defRPr sz="2222">
                <a:solidFill>
                  <a:schemeClr val="tx1">
                    <a:tint val="82000"/>
                  </a:schemeClr>
                </a:solidFill>
              </a:defRPr>
            </a:lvl8pPr>
            <a:lvl9pPr marL="5080041" indent="0">
              <a:buNone/>
              <a:defRPr sz="222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4741-5BA0-4994-B843-6BB6E4A0640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0365-379F-42F8-9FBC-1C0D35BE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4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125" y="3380787"/>
            <a:ext cx="5397500" cy="8058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375" y="3380787"/>
            <a:ext cx="5397500" cy="8058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4741-5BA0-4994-B843-6BB6E4A0640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0365-379F-42F8-9FBC-1C0D35BE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8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79" y="676160"/>
            <a:ext cx="10953750" cy="24547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781" y="3113265"/>
            <a:ext cx="5372694" cy="1525763"/>
          </a:xfrm>
        </p:spPr>
        <p:txBody>
          <a:bodyPr anchor="b"/>
          <a:lstStyle>
            <a:lvl1pPr marL="0" indent="0">
              <a:buNone/>
              <a:defRPr sz="3333" b="1"/>
            </a:lvl1pPr>
            <a:lvl2pPr marL="635005" indent="0">
              <a:buNone/>
              <a:defRPr sz="2778" b="1"/>
            </a:lvl2pPr>
            <a:lvl3pPr marL="1270010" indent="0">
              <a:buNone/>
              <a:defRPr sz="2500" b="1"/>
            </a:lvl3pPr>
            <a:lvl4pPr marL="1905015" indent="0">
              <a:buNone/>
              <a:defRPr sz="2222" b="1"/>
            </a:lvl4pPr>
            <a:lvl5pPr marL="2540020" indent="0">
              <a:buNone/>
              <a:defRPr sz="2222" b="1"/>
            </a:lvl5pPr>
            <a:lvl6pPr marL="3175025" indent="0">
              <a:buNone/>
              <a:defRPr sz="2222" b="1"/>
            </a:lvl6pPr>
            <a:lvl7pPr marL="3810030" indent="0">
              <a:buNone/>
              <a:defRPr sz="2222" b="1"/>
            </a:lvl7pPr>
            <a:lvl8pPr marL="4445036" indent="0">
              <a:buNone/>
              <a:defRPr sz="2222" b="1"/>
            </a:lvl8pPr>
            <a:lvl9pPr marL="5080041" indent="0">
              <a:buNone/>
              <a:defRPr sz="22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81" y="4639028"/>
            <a:ext cx="5372694" cy="6823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9376" y="3113265"/>
            <a:ext cx="5399154" cy="1525763"/>
          </a:xfrm>
        </p:spPr>
        <p:txBody>
          <a:bodyPr anchor="b"/>
          <a:lstStyle>
            <a:lvl1pPr marL="0" indent="0">
              <a:buNone/>
              <a:defRPr sz="3333" b="1"/>
            </a:lvl1pPr>
            <a:lvl2pPr marL="635005" indent="0">
              <a:buNone/>
              <a:defRPr sz="2778" b="1"/>
            </a:lvl2pPr>
            <a:lvl3pPr marL="1270010" indent="0">
              <a:buNone/>
              <a:defRPr sz="2500" b="1"/>
            </a:lvl3pPr>
            <a:lvl4pPr marL="1905015" indent="0">
              <a:buNone/>
              <a:defRPr sz="2222" b="1"/>
            </a:lvl4pPr>
            <a:lvl5pPr marL="2540020" indent="0">
              <a:buNone/>
              <a:defRPr sz="2222" b="1"/>
            </a:lvl5pPr>
            <a:lvl6pPr marL="3175025" indent="0">
              <a:buNone/>
              <a:defRPr sz="2222" b="1"/>
            </a:lvl6pPr>
            <a:lvl7pPr marL="3810030" indent="0">
              <a:buNone/>
              <a:defRPr sz="2222" b="1"/>
            </a:lvl7pPr>
            <a:lvl8pPr marL="4445036" indent="0">
              <a:buNone/>
              <a:defRPr sz="2222" b="1"/>
            </a:lvl8pPr>
            <a:lvl9pPr marL="5080041" indent="0">
              <a:buNone/>
              <a:defRPr sz="222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9376" y="4639028"/>
            <a:ext cx="5399154" cy="68233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4741-5BA0-4994-B843-6BB6E4A0640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0365-379F-42F8-9FBC-1C0D35BE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8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4741-5BA0-4994-B843-6BB6E4A0640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0365-379F-42F8-9FBC-1C0D35BE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6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4741-5BA0-4994-B843-6BB6E4A0640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0365-379F-42F8-9FBC-1C0D35BE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6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79" y="846667"/>
            <a:ext cx="4096081" cy="2963333"/>
          </a:xfrm>
        </p:spPr>
        <p:txBody>
          <a:bodyPr anchor="b"/>
          <a:lstStyle>
            <a:lvl1pPr>
              <a:defRPr sz="4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154" y="1828568"/>
            <a:ext cx="6429375" cy="9025231"/>
          </a:xfrm>
        </p:spPr>
        <p:txBody>
          <a:bodyPr/>
          <a:lstStyle>
            <a:lvl1pPr>
              <a:defRPr sz="4444"/>
            </a:lvl1pPr>
            <a:lvl2pPr>
              <a:defRPr sz="3889"/>
            </a:lvl2pPr>
            <a:lvl3pPr>
              <a:defRPr sz="3333"/>
            </a:lvl3pPr>
            <a:lvl4pPr>
              <a:defRPr sz="2778"/>
            </a:lvl4pPr>
            <a:lvl5pPr>
              <a:defRPr sz="2778"/>
            </a:lvl5pPr>
            <a:lvl6pPr>
              <a:defRPr sz="2778"/>
            </a:lvl6pPr>
            <a:lvl7pPr>
              <a:defRPr sz="2778"/>
            </a:lvl7pPr>
            <a:lvl8pPr>
              <a:defRPr sz="2778"/>
            </a:lvl8pPr>
            <a:lvl9pPr>
              <a:defRPr sz="2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779" y="3810000"/>
            <a:ext cx="4096081" cy="7058496"/>
          </a:xfrm>
        </p:spPr>
        <p:txBody>
          <a:bodyPr/>
          <a:lstStyle>
            <a:lvl1pPr marL="0" indent="0">
              <a:buNone/>
              <a:defRPr sz="2222"/>
            </a:lvl1pPr>
            <a:lvl2pPr marL="635005" indent="0">
              <a:buNone/>
              <a:defRPr sz="1944"/>
            </a:lvl2pPr>
            <a:lvl3pPr marL="1270010" indent="0">
              <a:buNone/>
              <a:defRPr sz="1667"/>
            </a:lvl3pPr>
            <a:lvl4pPr marL="1905015" indent="0">
              <a:buNone/>
              <a:defRPr sz="1389"/>
            </a:lvl4pPr>
            <a:lvl5pPr marL="2540020" indent="0">
              <a:buNone/>
              <a:defRPr sz="1389"/>
            </a:lvl5pPr>
            <a:lvl6pPr marL="3175025" indent="0">
              <a:buNone/>
              <a:defRPr sz="1389"/>
            </a:lvl6pPr>
            <a:lvl7pPr marL="3810030" indent="0">
              <a:buNone/>
              <a:defRPr sz="1389"/>
            </a:lvl7pPr>
            <a:lvl8pPr marL="4445036" indent="0">
              <a:buNone/>
              <a:defRPr sz="1389"/>
            </a:lvl8pPr>
            <a:lvl9pPr marL="5080041" indent="0">
              <a:buNone/>
              <a:defRPr sz="13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4741-5BA0-4994-B843-6BB6E4A0640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0365-379F-42F8-9FBC-1C0D35BE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54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79" y="846667"/>
            <a:ext cx="4096081" cy="2963333"/>
          </a:xfrm>
        </p:spPr>
        <p:txBody>
          <a:bodyPr anchor="b"/>
          <a:lstStyle>
            <a:lvl1pPr>
              <a:defRPr sz="44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9154" y="1828568"/>
            <a:ext cx="6429375" cy="9025231"/>
          </a:xfrm>
        </p:spPr>
        <p:txBody>
          <a:bodyPr anchor="t"/>
          <a:lstStyle>
            <a:lvl1pPr marL="0" indent="0">
              <a:buNone/>
              <a:defRPr sz="4444"/>
            </a:lvl1pPr>
            <a:lvl2pPr marL="635005" indent="0">
              <a:buNone/>
              <a:defRPr sz="3889"/>
            </a:lvl2pPr>
            <a:lvl3pPr marL="1270010" indent="0">
              <a:buNone/>
              <a:defRPr sz="3333"/>
            </a:lvl3pPr>
            <a:lvl4pPr marL="1905015" indent="0">
              <a:buNone/>
              <a:defRPr sz="2778"/>
            </a:lvl4pPr>
            <a:lvl5pPr marL="2540020" indent="0">
              <a:buNone/>
              <a:defRPr sz="2778"/>
            </a:lvl5pPr>
            <a:lvl6pPr marL="3175025" indent="0">
              <a:buNone/>
              <a:defRPr sz="2778"/>
            </a:lvl6pPr>
            <a:lvl7pPr marL="3810030" indent="0">
              <a:buNone/>
              <a:defRPr sz="2778"/>
            </a:lvl7pPr>
            <a:lvl8pPr marL="4445036" indent="0">
              <a:buNone/>
              <a:defRPr sz="2778"/>
            </a:lvl8pPr>
            <a:lvl9pPr marL="5080041" indent="0">
              <a:buNone/>
              <a:defRPr sz="277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779" y="3810000"/>
            <a:ext cx="4096081" cy="7058496"/>
          </a:xfrm>
        </p:spPr>
        <p:txBody>
          <a:bodyPr/>
          <a:lstStyle>
            <a:lvl1pPr marL="0" indent="0">
              <a:buNone/>
              <a:defRPr sz="2222"/>
            </a:lvl1pPr>
            <a:lvl2pPr marL="635005" indent="0">
              <a:buNone/>
              <a:defRPr sz="1944"/>
            </a:lvl2pPr>
            <a:lvl3pPr marL="1270010" indent="0">
              <a:buNone/>
              <a:defRPr sz="1667"/>
            </a:lvl3pPr>
            <a:lvl4pPr marL="1905015" indent="0">
              <a:buNone/>
              <a:defRPr sz="1389"/>
            </a:lvl4pPr>
            <a:lvl5pPr marL="2540020" indent="0">
              <a:buNone/>
              <a:defRPr sz="1389"/>
            </a:lvl5pPr>
            <a:lvl6pPr marL="3175025" indent="0">
              <a:buNone/>
              <a:defRPr sz="1389"/>
            </a:lvl6pPr>
            <a:lvl7pPr marL="3810030" indent="0">
              <a:buNone/>
              <a:defRPr sz="1389"/>
            </a:lvl7pPr>
            <a:lvl8pPr marL="4445036" indent="0">
              <a:buNone/>
              <a:defRPr sz="1389"/>
            </a:lvl8pPr>
            <a:lvl9pPr marL="5080041" indent="0">
              <a:buNone/>
              <a:defRPr sz="13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84741-5BA0-4994-B843-6BB6E4A0640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F0365-379F-42F8-9FBC-1C0D35BE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7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125" y="676160"/>
            <a:ext cx="10953750" cy="245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125" y="3380787"/>
            <a:ext cx="10953750" cy="8058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125" y="11771022"/>
            <a:ext cx="2857500" cy="676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6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84741-5BA0-4994-B843-6BB6E4A0640F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6875" y="11771022"/>
            <a:ext cx="4286250" cy="676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6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9375" y="11771022"/>
            <a:ext cx="2857500" cy="676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8F0365-379F-42F8-9FBC-1C0D35BEB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63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70010" rtl="0" eaLnBrk="1" latinLnBrk="0" hangingPunct="1">
        <a:lnSpc>
          <a:spcPct val="90000"/>
        </a:lnSpc>
        <a:spcBef>
          <a:spcPct val="0"/>
        </a:spcBef>
        <a:buNone/>
        <a:defRPr sz="61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503" indent="-317503" algn="l" defTabSz="1270010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3889" kern="1200">
          <a:solidFill>
            <a:schemeClr val="tx1"/>
          </a:solidFill>
          <a:latin typeface="+mn-lt"/>
          <a:ea typeface="+mn-ea"/>
          <a:cs typeface="+mn-cs"/>
        </a:defRPr>
      </a:lvl1pPr>
      <a:lvl2pPr marL="952508" indent="-317503" algn="l" defTabSz="1270010" rtl="0" eaLnBrk="1" latinLnBrk="0" hangingPunct="1">
        <a:lnSpc>
          <a:spcPct val="90000"/>
        </a:lnSpc>
        <a:spcBef>
          <a:spcPts val="694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587513" indent="-317503" algn="l" defTabSz="1270010" rtl="0" eaLnBrk="1" latinLnBrk="0" hangingPunct="1">
        <a:lnSpc>
          <a:spcPct val="90000"/>
        </a:lnSpc>
        <a:spcBef>
          <a:spcPts val="694"/>
        </a:spcBef>
        <a:buFont typeface="Arial" panose="020B0604020202020204" pitchFamily="34" charset="0"/>
        <a:buChar char="•"/>
        <a:defRPr sz="2778" kern="1200">
          <a:solidFill>
            <a:schemeClr val="tx1"/>
          </a:solidFill>
          <a:latin typeface="+mn-lt"/>
          <a:ea typeface="+mn-ea"/>
          <a:cs typeface="+mn-cs"/>
        </a:defRPr>
      </a:lvl3pPr>
      <a:lvl4pPr marL="2222518" indent="-317503" algn="l" defTabSz="1270010" rtl="0" eaLnBrk="1" latinLnBrk="0" hangingPunct="1">
        <a:lnSpc>
          <a:spcPct val="90000"/>
        </a:lnSpc>
        <a:spcBef>
          <a:spcPts val="69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523" indent="-317503" algn="l" defTabSz="1270010" rtl="0" eaLnBrk="1" latinLnBrk="0" hangingPunct="1">
        <a:lnSpc>
          <a:spcPct val="90000"/>
        </a:lnSpc>
        <a:spcBef>
          <a:spcPts val="69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492528" indent="-317503" algn="l" defTabSz="1270010" rtl="0" eaLnBrk="1" latinLnBrk="0" hangingPunct="1">
        <a:lnSpc>
          <a:spcPct val="90000"/>
        </a:lnSpc>
        <a:spcBef>
          <a:spcPts val="69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27533" indent="-317503" algn="l" defTabSz="1270010" rtl="0" eaLnBrk="1" latinLnBrk="0" hangingPunct="1">
        <a:lnSpc>
          <a:spcPct val="90000"/>
        </a:lnSpc>
        <a:spcBef>
          <a:spcPts val="69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62538" indent="-317503" algn="l" defTabSz="1270010" rtl="0" eaLnBrk="1" latinLnBrk="0" hangingPunct="1">
        <a:lnSpc>
          <a:spcPct val="90000"/>
        </a:lnSpc>
        <a:spcBef>
          <a:spcPts val="69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397543" indent="-317503" algn="l" defTabSz="1270010" rtl="0" eaLnBrk="1" latinLnBrk="0" hangingPunct="1">
        <a:lnSpc>
          <a:spcPct val="90000"/>
        </a:lnSpc>
        <a:spcBef>
          <a:spcPts val="69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001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05" algn="l" defTabSz="127001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010" algn="l" defTabSz="127001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15" algn="l" defTabSz="127001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0020" algn="l" defTabSz="127001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5025" algn="l" defTabSz="127001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0030" algn="l" defTabSz="127001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5036" algn="l" defTabSz="127001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80041" algn="l" defTabSz="127001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77CE55-9FF5-4C0A-497C-7395FDE75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70" r="14896"/>
          <a:stretch/>
        </p:blipFill>
        <p:spPr bwMode="auto">
          <a:xfrm>
            <a:off x="0" y="0"/>
            <a:ext cx="12700000" cy="1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001106-BDF0-3540-0189-270E2B064398}"/>
              </a:ext>
            </a:extLst>
          </p:cNvPr>
          <p:cNvSpPr/>
          <p:nvPr/>
        </p:nvSpPr>
        <p:spPr>
          <a:xfrm>
            <a:off x="0" y="0"/>
            <a:ext cx="12700000" cy="12700000"/>
          </a:xfrm>
          <a:prstGeom prst="rect">
            <a:avLst/>
          </a:prstGeom>
          <a:solidFill>
            <a:srgbClr val="005CB9">
              <a:alpha val="8196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cylinder on a metal pole&#10;&#10;Description automatically generated">
            <a:extLst>
              <a:ext uri="{FF2B5EF4-FFF2-40B4-BE49-F238E27FC236}">
                <a16:creationId xmlns:a16="http://schemas.microsoft.com/office/drawing/2014/main" id="{D890DD7B-8C41-8BC5-8EED-85DED4457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37"/>
          <a:stretch/>
        </p:blipFill>
        <p:spPr>
          <a:xfrm flipH="1">
            <a:off x="0" y="278053"/>
            <a:ext cx="5029726" cy="4641525"/>
          </a:xfrm>
          <a:prstGeom prst="rect">
            <a:avLst/>
          </a:prstGeom>
        </p:spPr>
      </p:pic>
      <p:pic>
        <p:nvPicPr>
          <p:cNvPr id="8" name="Picture 7" descr="A white light fixture on a pole&#10;&#10;Description automatically generated">
            <a:extLst>
              <a:ext uri="{FF2B5EF4-FFF2-40B4-BE49-F238E27FC236}">
                <a16:creationId xmlns:a16="http://schemas.microsoft.com/office/drawing/2014/main" id="{B2304DD0-58B5-4EF7-E54F-4275EB84A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9"/>
          <a:stretch/>
        </p:blipFill>
        <p:spPr>
          <a:xfrm flipH="1">
            <a:off x="0" y="7134786"/>
            <a:ext cx="4826526" cy="4859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47978E-DFD4-7B7E-D786-D51E41A1D8D7}"/>
              </a:ext>
            </a:extLst>
          </p:cNvPr>
          <p:cNvSpPr txBox="1"/>
          <p:nvPr/>
        </p:nvSpPr>
        <p:spPr>
          <a:xfrm>
            <a:off x="1367647" y="5388841"/>
            <a:ext cx="10932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 Demi" panose="020B0704020202020204" pitchFamily="34" charset="0"/>
              </a:rPr>
              <a:t>VENUE AND STADIUM ANTENNA SERIES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1002A-C545-2FAC-D0E4-661B2D73F16F}"/>
              </a:ext>
            </a:extLst>
          </p:cNvPr>
          <p:cNvSpPr txBox="1"/>
          <p:nvPr/>
        </p:nvSpPr>
        <p:spPr>
          <a:xfrm>
            <a:off x="1367645" y="4920660"/>
            <a:ext cx="10932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69BE28"/>
                </a:solidFill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INTRODUCING AMPHENOL ANTENNAS NEW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43BF5-10F6-9CAA-F48C-A3D953088F9F}"/>
              </a:ext>
            </a:extLst>
          </p:cNvPr>
          <p:cNvSpPr txBox="1"/>
          <p:nvPr/>
        </p:nvSpPr>
        <p:spPr>
          <a:xfrm>
            <a:off x="6532864" y="8834082"/>
            <a:ext cx="55980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CleanBeam</a:t>
            </a:r>
            <a:r>
              <a:rPr lang="en-US" sz="5400" baseline="30000" dirty="0" err="1">
                <a:solidFill>
                  <a:schemeClr val="bg1"/>
                </a:solidFill>
                <a:latin typeface="Avenir LT Std 35 Light" panose="020B0402020203020204" pitchFamily="34" charset="0"/>
              </a:rPr>
              <a:t>TM</a:t>
            </a:r>
            <a:endParaRPr lang="en-US" sz="7200" baseline="30000" dirty="0">
              <a:solidFill>
                <a:schemeClr val="bg1"/>
              </a:solidFill>
              <a:latin typeface="Avenir LT Std 35 Light" panose="020B0402020203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7E2DD4-EB0B-E847-40B1-2147F74598C6}"/>
              </a:ext>
            </a:extLst>
          </p:cNvPr>
          <p:cNvCxnSpPr>
            <a:cxnSpLocks/>
          </p:cNvCxnSpPr>
          <p:nvPr/>
        </p:nvCxnSpPr>
        <p:spPr>
          <a:xfrm flipH="1">
            <a:off x="5963736" y="10408920"/>
            <a:ext cx="673626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4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tadium full of people&#10;&#10;Description automatically generated">
            <a:extLst>
              <a:ext uri="{FF2B5EF4-FFF2-40B4-BE49-F238E27FC236}">
                <a16:creationId xmlns:a16="http://schemas.microsoft.com/office/drawing/2014/main" id="{BD403939-60C5-2EB7-8B98-AE945DF83A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28" r="33526"/>
          <a:stretch/>
        </p:blipFill>
        <p:spPr>
          <a:xfrm>
            <a:off x="-1" y="-1"/>
            <a:ext cx="12700002" cy="1290532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51B04F3-0D73-3480-2D47-36C44D6F7287}"/>
              </a:ext>
            </a:extLst>
          </p:cNvPr>
          <p:cNvGrpSpPr/>
          <p:nvPr/>
        </p:nvGrpSpPr>
        <p:grpSpPr>
          <a:xfrm rot="19742368">
            <a:off x="2318579" y="3762525"/>
            <a:ext cx="2902878" cy="5654642"/>
            <a:chOff x="5550952" y="3755112"/>
            <a:chExt cx="567351" cy="102423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42F5471-F4B2-FD59-D155-79E8B5D97B22}"/>
                </a:ext>
              </a:extLst>
            </p:cNvPr>
            <p:cNvSpPr/>
            <p:nvPr/>
          </p:nvSpPr>
          <p:spPr>
            <a:xfrm>
              <a:off x="5550952" y="4515099"/>
              <a:ext cx="567330" cy="264251"/>
            </a:xfrm>
            <a:custGeom>
              <a:avLst/>
              <a:gdLst>
                <a:gd name="connsiteX0" fmla="*/ 567351 w 567330"/>
                <a:gd name="connsiteY0" fmla="*/ 132122 h 264251"/>
                <a:gd name="connsiteX1" fmla="*/ 283686 w 567330"/>
                <a:gd name="connsiteY1" fmla="*/ 264247 h 264251"/>
                <a:gd name="connsiteX2" fmla="*/ 20 w 567330"/>
                <a:gd name="connsiteY2" fmla="*/ 132122 h 264251"/>
                <a:gd name="connsiteX3" fmla="*/ 283686 w 567330"/>
                <a:gd name="connsiteY3" fmla="*/ -4 h 264251"/>
                <a:gd name="connsiteX4" fmla="*/ 567351 w 567330"/>
                <a:gd name="connsiteY4" fmla="*/ 132122 h 2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30" h="264251">
                  <a:moveTo>
                    <a:pt x="567351" y="132122"/>
                  </a:moveTo>
                  <a:cubicBezTo>
                    <a:pt x="567351" y="205093"/>
                    <a:pt x="440350" y="264247"/>
                    <a:pt x="283686" y="264247"/>
                  </a:cubicBezTo>
                  <a:cubicBezTo>
                    <a:pt x="127022" y="264247"/>
                    <a:pt x="20" y="205093"/>
                    <a:pt x="20" y="132122"/>
                  </a:cubicBezTo>
                  <a:cubicBezTo>
                    <a:pt x="20" y="59151"/>
                    <a:pt x="127021" y="-4"/>
                    <a:pt x="283686" y="-4"/>
                  </a:cubicBezTo>
                  <a:cubicBezTo>
                    <a:pt x="440350" y="-4"/>
                    <a:pt x="567351" y="59151"/>
                    <a:pt x="567351" y="132122"/>
                  </a:cubicBezTo>
                  <a:close/>
                </a:path>
              </a:pathLst>
            </a:custGeom>
            <a:solidFill>
              <a:srgbClr val="CCCCCC">
                <a:alpha val="40000"/>
              </a:srgbClr>
            </a:solidFill>
            <a:ln w="7916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712FD75-8AA9-4CDA-C1B3-1AE3F99BC6C5}"/>
                </a:ext>
              </a:extLst>
            </p:cNvPr>
            <p:cNvSpPr/>
            <p:nvPr/>
          </p:nvSpPr>
          <p:spPr>
            <a:xfrm>
              <a:off x="5550960" y="3755112"/>
              <a:ext cx="567343" cy="1024239"/>
            </a:xfrm>
            <a:custGeom>
              <a:avLst/>
              <a:gdLst>
                <a:gd name="connsiteX0" fmla="*/ 524656 w 567343"/>
                <a:gd name="connsiteY0" fmla="*/ -37 h 1024239"/>
                <a:gd name="connsiteX1" fmla="*/ 11643 w 567343"/>
                <a:gd name="connsiteY1" fmla="*/ 854852 h 1024239"/>
                <a:gd name="connsiteX2" fmla="*/ 534 w 567343"/>
                <a:gd name="connsiteY2" fmla="*/ 885487 h 1024239"/>
                <a:gd name="connsiteX3" fmla="*/ 33 w 567343"/>
                <a:gd name="connsiteY3" fmla="*/ 892084 h 1024239"/>
                <a:gd name="connsiteX4" fmla="*/ 283718 w 567343"/>
                <a:gd name="connsiteY4" fmla="*/ 1024203 h 1024239"/>
                <a:gd name="connsiteX5" fmla="*/ 567377 w 567343"/>
                <a:gd name="connsiteY5" fmla="*/ 892084 h 1024239"/>
                <a:gd name="connsiteX6" fmla="*/ 564263 w 567343"/>
                <a:gd name="connsiteY6" fmla="*/ 872663 h 10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343" h="1024239">
                  <a:moveTo>
                    <a:pt x="524656" y="-37"/>
                  </a:moveTo>
                  <a:lnTo>
                    <a:pt x="11643" y="854852"/>
                  </a:lnTo>
                  <a:cubicBezTo>
                    <a:pt x="7712" y="864404"/>
                    <a:pt x="2170" y="869497"/>
                    <a:pt x="534" y="885487"/>
                  </a:cubicBezTo>
                  <a:cubicBezTo>
                    <a:pt x="244" y="887677"/>
                    <a:pt x="86" y="889867"/>
                    <a:pt x="33" y="892084"/>
                  </a:cubicBezTo>
                  <a:cubicBezTo>
                    <a:pt x="59" y="965043"/>
                    <a:pt x="127059" y="1024203"/>
                    <a:pt x="283718" y="1024203"/>
                  </a:cubicBezTo>
                  <a:cubicBezTo>
                    <a:pt x="440377" y="1024203"/>
                    <a:pt x="567351" y="965043"/>
                    <a:pt x="567377" y="892084"/>
                  </a:cubicBezTo>
                  <a:cubicBezTo>
                    <a:pt x="567351" y="885566"/>
                    <a:pt x="566322" y="879075"/>
                    <a:pt x="564263" y="872663"/>
                  </a:cubicBezTo>
                  <a:close/>
                </a:path>
              </a:pathLst>
            </a:custGeom>
            <a:solidFill>
              <a:srgbClr val="00B050">
                <a:alpha val="34902"/>
              </a:srgbClr>
            </a:solidFill>
            <a:ln w="69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4D3CCEE-BB45-374B-A93E-6CB9C728E6DA}"/>
              </a:ext>
            </a:extLst>
          </p:cNvPr>
          <p:cNvSpPr/>
          <p:nvPr/>
        </p:nvSpPr>
        <p:spPr>
          <a:xfrm>
            <a:off x="0" y="-18"/>
            <a:ext cx="12700000" cy="2852814"/>
          </a:xfrm>
          <a:prstGeom prst="rect">
            <a:avLst/>
          </a:prstGeom>
          <a:solidFill>
            <a:srgbClr val="005CB9">
              <a:alpha val="8509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89B1F3-AB9F-99EF-C065-CA58477C2823}"/>
              </a:ext>
            </a:extLst>
          </p:cNvPr>
          <p:cNvSpPr txBox="1"/>
          <p:nvPr/>
        </p:nvSpPr>
        <p:spPr>
          <a:xfrm>
            <a:off x="370968" y="840934"/>
            <a:ext cx="11764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SINGLE BEAM 17°x17° and 35°x35°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439FF8-7921-D7C1-3418-8506A90791E9}"/>
              </a:ext>
            </a:extLst>
          </p:cNvPr>
          <p:cNvSpPr txBox="1"/>
          <p:nvPr/>
        </p:nvSpPr>
        <p:spPr>
          <a:xfrm>
            <a:off x="370967" y="1702163"/>
            <a:ext cx="923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With Low Sidelobes and Sharp Roll-Off </a:t>
            </a:r>
          </a:p>
        </p:txBody>
      </p:sp>
      <p:pic>
        <p:nvPicPr>
          <p:cNvPr id="15" name="Picture Placeholder 4" descr="A graph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F7DB419C-87C5-F622-5721-075151FE23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59" y="7566283"/>
            <a:ext cx="4773168" cy="4773168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ysClr val="window" lastClr="FFFFFF">
                <a:lumMod val="85000"/>
              </a:sysClr>
            </a:solidFill>
          </a:ln>
          <a:effectLst>
            <a:glow rad="139700">
              <a:srgbClr val="005CB9">
                <a:satMod val="175000"/>
                <a:alpha val="40000"/>
              </a:srgbClr>
            </a:glo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B871662-EFFD-4F9B-4718-747A686A6693}"/>
              </a:ext>
            </a:extLst>
          </p:cNvPr>
          <p:cNvSpPr/>
          <p:nvPr/>
        </p:nvSpPr>
        <p:spPr>
          <a:xfrm>
            <a:off x="7362559" y="2330135"/>
            <a:ext cx="4773168" cy="4773168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glow rad="139700">
              <a:srgbClr val="005CB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154D1-FF70-9AAA-75B5-8AA7118FA8B6}"/>
              </a:ext>
            </a:extLst>
          </p:cNvPr>
          <p:cNvSpPr txBox="1"/>
          <p:nvPr/>
        </p:nvSpPr>
        <p:spPr>
          <a:xfrm>
            <a:off x="8428108" y="10693718"/>
            <a:ext cx="26420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CleanBeam</a:t>
            </a:r>
            <a:r>
              <a:rPr lang="en-US" sz="3000" b="1" baseline="30000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TM</a:t>
            </a:r>
            <a:br>
              <a:rPr lang="en-US" sz="3000" b="1" baseline="30000" dirty="0">
                <a:solidFill>
                  <a:srgbClr val="005CB9"/>
                </a:solidFill>
                <a:latin typeface="Avenir LT Std 35 Light" panose="020B0402020203020204" pitchFamily="34" charset="0"/>
              </a:rPr>
            </a:br>
            <a:endParaRPr lang="en-US" sz="3000" b="1" baseline="30000" dirty="0">
              <a:solidFill>
                <a:srgbClr val="005CB9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825C9F-6DA0-1E90-807F-E446AC3D9324}"/>
              </a:ext>
            </a:extLst>
          </p:cNvPr>
          <p:cNvSpPr txBox="1"/>
          <p:nvPr/>
        </p:nvSpPr>
        <p:spPr>
          <a:xfrm>
            <a:off x="8428108" y="5561796"/>
            <a:ext cx="26420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CleanBeam</a:t>
            </a:r>
            <a:r>
              <a:rPr lang="en-US" sz="3000" b="1" baseline="30000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TM</a:t>
            </a:r>
            <a:br>
              <a:rPr lang="en-US" sz="3000" b="1" baseline="30000" dirty="0">
                <a:solidFill>
                  <a:srgbClr val="005CB9"/>
                </a:solidFill>
                <a:latin typeface="Avenir LT Std 35 Light" panose="020B0402020203020204" pitchFamily="34" charset="0"/>
              </a:rPr>
            </a:br>
            <a:endParaRPr lang="en-US" sz="3000" b="1" baseline="30000" dirty="0">
              <a:solidFill>
                <a:srgbClr val="005CB9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9DF792-AB74-D624-7B36-B70B7EEB1EAB}"/>
              </a:ext>
            </a:extLst>
          </p:cNvPr>
          <p:cNvSpPr/>
          <p:nvPr/>
        </p:nvSpPr>
        <p:spPr>
          <a:xfrm rot="10800000">
            <a:off x="-44984" y="11380959"/>
            <a:ext cx="3961664" cy="157276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D358FF3-E08A-DFDA-4A42-3F35765F4B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275" y="11755827"/>
            <a:ext cx="3071147" cy="82302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58CAA33-1C83-6B71-D987-FFBED30A5B34}"/>
              </a:ext>
            </a:extLst>
          </p:cNvPr>
          <p:cNvSpPr txBox="1"/>
          <p:nvPr/>
        </p:nvSpPr>
        <p:spPr>
          <a:xfrm>
            <a:off x="370966" y="360549"/>
            <a:ext cx="12329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69BE28"/>
                </a:solidFill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VENUE </a:t>
            </a:r>
            <a:r>
              <a:rPr lang="en-US" sz="2800" b="1" spc="300" dirty="0">
                <a:solidFill>
                  <a:srgbClr val="69BE28"/>
                </a:solidFill>
                <a:latin typeface="Avenir LT Std 45 Book" panose="020B0502020203020204" pitchFamily="34" charset="0"/>
              </a:rPr>
              <a:t>AND STADIUM </a:t>
            </a: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69BE28"/>
                </a:solidFill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ANTENNAS</a:t>
            </a:r>
          </a:p>
        </p:txBody>
      </p:sp>
    </p:spTree>
    <p:extLst>
      <p:ext uri="{BB962C8B-B14F-4D97-AF65-F5344CB8AC3E}">
        <p14:creationId xmlns:p14="http://schemas.microsoft.com/office/powerpoint/2010/main" val="313581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stadium full of people&#10;&#10;Description automatically generated">
            <a:extLst>
              <a:ext uri="{FF2B5EF4-FFF2-40B4-BE49-F238E27FC236}">
                <a16:creationId xmlns:a16="http://schemas.microsoft.com/office/drawing/2014/main" id="{7673830C-2DCD-4314-B28E-318E0A2A4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28" r="33526"/>
          <a:stretch/>
        </p:blipFill>
        <p:spPr>
          <a:xfrm>
            <a:off x="-1" y="-1"/>
            <a:ext cx="12700002" cy="1290532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D859F0D-F463-F7D6-5FBD-B929D995BD2C}"/>
              </a:ext>
            </a:extLst>
          </p:cNvPr>
          <p:cNvSpPr/>
          <p:nvPr/>
        </p:nvSpPr>
        <p:spPr>
          <a:xfrm>
            <a:off x="0" y="-20"/>
            <a:ext cx="12700000" cy="2852928"/>
          </a:xfrm>
          <a:prstGeom prst="rect">
            <a:avLst/>
          </a:prstGeom>
          <a:solidFill>
            <a:srgbClr val="005CB9">
              <a:alpha val="8509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9DA161-F272-E001-1CD9-82EC81A869DB}"/>
              </a:ext>
            </a:extLst>
          </p:cNvPr>
          <p:cNvGrpSpPr/>
          <p:nvPr/>
        </p:nvGrpSpPr>
        <p:grpSpPr>
          <a:xfrm>
            <a:off x="3437667" y="2435787"/>
            <a:ext cx="6422570" cy="8874934"/>
            <a:chOff x="4884476" y="2427068"/>
            <a:chExt cx="2308760" cy="3190326"/>
          </a:xfrm>
        </p:grpSpPr>
        <p:sp>
          <p:nvSpPr>
            <p:cNvPr id="41" name="Rectangle: Rounded Corners 52">
              <a:extLst>
                <a:ext uri="{FF2B5EF4-FFF2-40B4-BE49-F238E27FC236}">
                  <a16:creationId xmlns:a16="http://schemas.microsoft.com/office/drawing/2014/main" id="{5A5AE03E-1627-7B23-B64C-217E84989BDA}"/>
                </a:ext>
              </a:extLst>
            </p:cNvPr>
            <p:cNvSpPr/>
            <p:nvPr/>
          </p:nvSpPr>
          <p:spPr>
            <a:xfrm rot="3069829">
              <a:off x="5933758" y="4332326"/>
              <a:ext cx="899149" cy="1619807"/>
            </a:xfrm>
            <a:custGeom>
              <a:avLst/>
              <a:gdLst>
                <a:gd name="connsiteX0" fmla="*/ 0 w 640080"/>
                <a:gd name="connsiteY0" fmla="*/ 106682 h 1619795"/>
                <a:gd name="connsiteX1" fmla="*/ 106682 w 640080"/>
                <a:gd name="connsiteY1" fmla="*/ 0 h 1619795"/>
                <a:gd name="connsiteX2" fmla="*/ 533398 w 640080"/>
                <a:gd name="connsiteY2" fmla="*/ 0 h 1619795"/>
                <a:gd name="connsiteX3" fmla="*/ 640080 w 640080"/>
                <a:gd name="connsiteY3" fmla="*/ 106682 h 1619795"/>
                <a:gd name="connsiteX4" fmla="*/ 640080 w 640080"/>
                <a:gd name="connsiteY4" fmla="*/ 1513113 h 1619795"/>
                <a:gd name="connsiteX5" fmla="*/ 533398 w 640080"/>
                <a:gd name="connsiteY5" fmla="*/ 1619795 h 1619795"/>
                <a:gd name="connsiteX6" fmla="*/ 106682 w 640080"/>
                <a:gd name="connsiteY6" fmla="*/ 1619795 h 1619795"/>
                <a:gd name="connsiteX7" fmla="*/ 0 w 640080"/>
                <a:gd name="connsiteY7" fmla="*/ 1513113 h 1619795"/>
                <a:gd name="connsiteX8" fmla="*/ 0 w 640080"/>
                <a:gd name="connsiteY8" fmla="*/ 106682 h 1619795"/>
                <a:gd name="connsiteX0" fmla="*/ 12 w 640092"/>
                <a:gd name="connsiteY0" fmla="*/ 106682 h 1619795"/>
                <a:gd name="connsiteX1" fmla="*/ 106694 w 640092"/>
                <a:gd name="connsiteY1" fmla="*/ 0 h 1619795"/>
                <a:gd name="connsiteX2" fmla="*/ 533410 w 640092"/>
                <a:gd name="connsiteY2" fmla="*/ 0 h 1619795"/>
                <a:gd name="connsiteX3" fmla="*/ 640092 w 640092"/>
                <a:gd name="connsiteY3" fmla="*/ 106682 h 1619795"/>
                <a:gd name="connsiteX4" fmla="*/ 640092 w 640092"/>
                <a:gd name="connsiteY4" fmla="*/ 1513113 h 1619795"/>
                <a:gd name="connsiteX5" fmla="*/ 533410 w 640092"/>
                <a:gd name="connsiteY5" fmla="*/ 1619795 h 1619795"/>
                <a:gd name="connsiteX6" fmla="*/ 106694 w 640092"/>
                <a:gd name="connsiteY6" fmla="*/ 1619795 h 1619795"/>
                <a:gd name="connsiteX7" fmla="*/ 12 w 640092"/>
                <a:gd name="connsiteY7" fmla="*/ 1513113 h 1619795"/>
                <a:gd name="connsiteX8" fmla="*/ 22872 w 640092"/>
                <a:gd name="connsiteY8" fmla="*/ 773430 h 1619795"/>
                <a:gd name="connsiteX9" fmla="*/ 12 w 640092"/>
                <a:gd name="connsiteY9" fmla="*/ 106682 h 1619795"/>
                <a:gd name="connsiteX0" fmla="*/ 12 w 640092"/>
                <a:gd name="connsiteY0" fmla="*/ 106694 h 1619807"/>
                <a:gd name="connsiteX1" fmla="*/ 106694 w 640092"/>
                <a:gd name="connsiteY1" fmla="*/ 12 h 1619807"/>
                <a:gd name="connsiteX2" fmla="*/ 327672 w 640092"/>
                <a:gd name="connsiteY2" fmla="*/ 22872 h 1619807"/>
                <a:gd name="connsiteX3" fmla="*/ 533410 w 640092"/>
                <a:gd name="connsiteY3" fmla="*/ 12 h 1619807"/>
                <a:gd name="connsiteX4" fmla="*/ 640092 w 640092"/>
                <a:gd name="connsiteY4" fmla="*/ 106694 h 1619807"/>
                <a:gd name="connsiteX5" fmla="*/ 640092 w 640092"/>
                <a:gd name="connsiteY5" fmla="*/ 1513125 h 1619807"/>
                <a:gd name="connsiteX6" fmla="*/ 533410 w 640092"/>
                <a:gd name="connsiteY6" fmla="*/ 1619807 h 1619807"/>
                <a:gd name="connsiteX7" fmla="*/ 106694 w 640092"/>
                <a:gd name="connsiteY7" fmla="*/ 1619807 h 1619807"/>
                <a:gd name="connsiteX8" fmla="*/ 12 w 640092"/>
                <a:gd name="connsiteY8" fmla="*/ 1513125 h 1619807"/>
                <a:gd name="connsiteX9" fmla="*/ 22872 w 640092"/>
                <a:gd name="connsiteY9" fmla="*/ 773442 h 1619807"/>
                <a:gd name="connsiteX10" fmla="*/ 12 w 640092"/>
                <a:gd name="connsiteY10" fmla="*/ 106694 h 1619807"/>
                <a:gd name="connsiteX0" fmla="*/ 12 w 640092"/>
                <a:gd name="connsiteY0" fmla="*/ 106694 h 1619807"/>
                <a:gd name="connsiteX1" fmla="*/ 106694 w 640092"/>
                <a:gd name="connsiteY1" fmla="*/ 12 h 1619807"/>
                <a:gd name="connsiteX2" fmla="*/ 327672 w 640092"/>
                <a:gd name="connsiteY2" fmla="*/ 22872 h 1619807"/>
                <a:gd name="connsiteX3" fmla="*/ 533410 w 640092"/>
                <a:gd name="connsiteY3" fmla="*/ 12 h 1619807"/>
                <a:gd name="connsiteX4" fmla="*/ 640092 w 640092"/>
                <a:gd name="connsiteY4" fmla="*/ 106694 h 1619807"/>
                <a:gd name="connsiteX5" fmla="*/ 640092 w 640092"/>
                <a:gd name="connsiteY5" fmla="*/ 1513125 h 1619807"/>
                <a:gd name="connsiteX6" fmla="*/ 533410 w 640092"/>
                <a:gd name="connsiteY6" fmla="*/ 1619807 h 1619807"/>
                <a:gd name="connsiteX7" fmla="*/ 331482 w 640092"/>
                <a:gd name="connsiteY7" fmla="*/ 1590687 h 1619807"/>
                <a:gd name="connsiteX8" fmla="*/ 106694 w 640092"/>
                <a:gd name="connsiteY8" fmla="*/ 1619807 h 1619807"/>
                <a:gd name="connsiteX9" fmla="*/ 12 w 640092"/>
                <a:gd name="connsiteY9" fmla="*/ 1513125 h 1619807"/>
                <a:gd name="connsiteX10" fmla="*/ 22872 w 640092"/>
                <a:gd name="connsiteY10" fmla="*/ 773442 h 1619807"/>
                <a:gd name="connsiteX11" fmla="*/ 12 w 640092"/>
                <a:gd name="connsiteY11" fmla="*/ 106694 h 1619807"/>
                <a:gd name="connsiteX0" fmla="*/ 12 w 640092"/>
                <a:gd name="connsiteY0" fmla="*/ 106694 h 1619807"/>
                <a:gd name="connsiteX1" fmla="*/ 106694 w 640092"/>
                <a:gd name="connsiteY1" fmla="*/ 12 h 1619807"/>
                <a:gd name="connsiteX2" fmla="*/ 327672 w 640092"/>
                <a:gd name="connsiteY2" fmla="*/ 22872 h 1619807"/>
                <a:gd name="connsiteX3" fmla="*/ 533410 w 640092"/>
                <a:gd name="connsiteY3" fmla="*/ 12 h 1619807"/>
                <a:gd name="connsiteX4" fmla="*/ 640092 w 640092"/>
                <a:gd name="connsiteY4" fmla="*/ 106694 h 1619807"/>
                <a:gd name="connsiteX5" fmla="*/ 619137 w 640092"/>
                <a:gd name="connsiteY5" fmla="*/ 769632 h 1619807"/>
                <a:gd name="connsiteX6" fmla="*/ 640092 w 640092"/>
                <a:gd name="connsiteY6" fmla="*/ 1513125 h 1619807"/>
                <a:gd name="connsiteX7" fmla="*/ 533410 w 640092"/>
                <a:gd name="connsiteY7" fmla="*/ 1619807 h 1619807"/>
                <a:gd name="connsiteX8" fmla="*/ 331482 w 640092"/>
                <a:gd name="connsiteY8" fmla="*/ 1590687 h 1619807"/>
                <a:gd name="connsiteX9" fmla="*/ 106694 w 640092"/>
                <a:gd name="connsiteY9" fmla="*/ 1619807 h 1619807"/>
                <a:gd name="connsiteX10" fmla="*/ 12 w 640092"/>
                <a:gd name="connsiteY10" fmla="*/ 1513125 h 1619807"/>
                <a:gd name="connsiteX11" fmla="*/ 22872 w 640092"/>
                <a:gd name="connsiteY11" fmla="*/ 773442 h 1619807"/>
                <a:gd name="connsiteX12" fmla="*/ 12 w 640092"/>
                <a:gd name="connsiteY12" fmla="*/ 106694 h 161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0092" h="1619807">
                  <a:moveTo>
                    <a:pt x="12" y="106694"/>
                  </a:moveTo>
                  <a:cubicBezTo>
                    <a:pt x="12" y="47775"/>
                    <a:pt x="47775" y="12"/>
                    <a:pt x="106694" y="12"/>
                  </a:cubicBezTo>
                  <a:cubicBezTo>
                    <a:pt x="180353" y="-623"/>
                    <a:pt x="254013" y="23507"/>
                    <a:pt x="327672" y="22872"/>
                  </a:cubicBezTo>
                  <a:lnTo>
                    <a:pt x="533410" y="12"/>
                  </a:lnTo>
                  <a:cubicBezTo>
                    <a:pt x="592329" y="12"/>
                    <a:pt x="640092" y="47775"/>
                    <a:pt x="640092" y="106694"/>
                  </a:cubicBezTo>
                  <a:cubicBezTo>
                    <a:pt x="640092" y="328308"/>
                    <a:pt x="619137" y="548018"/>
                    <a:pt x="619137" y="769632"/>
                  </a:cubicBezTo>
                  <a:lnTo>
                    <a:pt x="640092" y="1513125"/>
                  </a:lnTo>
                  <a:cubicBezTo>
                    <a:pt x="640092" y="1572044"/>
                    <a:pt x="592329" y="1619807"/>
                    <a:pt x="533410" y="1619807"/>
                  </a:cubicBezTo>
                  <a:cubicBezTo>
                    <a:pt x="467371" y="1619625"/>
                    <a:pt x="397521" y="1590869"/>
                    <a:pt x="331482" y="1590687"/>
                  </a:cubicBezTo>
                  <a:lnTo>
                    <a:pt x="106694" y="1619807"/>
                  </a:lnTo>
                  <a:cubicBezTo>
                    <a:pt x="47775" y="1619807"/>
                    <a:pt x="12" y="1572044"/>
                    <a:pt x="12" y="1513125"/>
                  </a:cubicBezTo>
                  <a:cubicBezTo>
                    <a:pt x="-623" y="1267199"/>
                    <a:pt x="23507" y="1019368"/>
                    <a:pt x="22872" y="773442"/>
                  </a:cubicBezTo>
                  <a:cubicBezTo>
                    <a:pt x="23507" y="550558"/>
                    <a:pt x="-623" y="329578"/>
                    <a:pt x="12" y="106694"/>
                  </a:cubicBez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perspectiveContrastingLeftFacing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: Rounded Corners 52">
              <a:extLst>
                <a:ext uri="{FF2B5EF4-FFF2-40B4-BE49-F238E27FC236}">
                  <a16:creationId xmlns:a16="http://schemas.microsoft.com/office/drawing/2014/main" id="{5C0C08B2-09C5-7FBB-1762-73E9ED0CAD8A}"/>
                </a:ext>
              </a:extLst>
            </p:cNvPr>
            <p:cNvSpPr/>
            <p:nvPr/>
          </p:nvSpPr>
          <p:spPr>
            <a:xfrm rot="3069829">
              <a:off x="5933758" y="4317796"/>
              <a:ext cx="899149" cy="1619807"/>
            </a:xfrm>
            <a:custGeom>
              <a:avLst/>
              <a:gdLst>
                <a:gd name="connsiteX0" fmla="*/ 0 w 640080"/>
                <a:gd name="connsiteY0" fmla="*/ 106682 h 1619795"/>
                <a:gd name="connsiteX1" fmla="*/ 106682 w 640080"/>
                <a:gd name="connsiteY1" fmla="*/ 0 h 1619795"/>
                <a:gd name="connsiteX2" fmla="*/ 533398 w 640080"/>
                <a:gd name="connsiteY2" fmla="*/ 0 h 1619795"/>
                <a:gd name="connsiteX3" fmla="*/ 640080 w 640080"/>
                <a:gd name="connsiteY3" fmla="*/ 106682 h 1619795"/>
                <a:gd name="connsiteX4" fmla="*/ 640080 w 640080"/>
                <a:gd name="connsiteY4" fmla="*/ 1513113 h 1619795"/>
                <a:gd name="connsiteX5" fmla="*/ 533398 w 640080"/>
                <a:gd name="connsiteY5" fmla="*/ 1619795 h 1619795"/>
                <a:gd name="connsiteX6" fmla="*/ 106682 w 640080"/>
                <a:gd name="connsiteY6" fmla="*/ 1619795 h 1619795"/>
                <a:gd name="connsiteX7" fmla="*/ 0 w 640080"/>
                <a:gd name="connsiteY7" fmla="*/ 1513113 h 1619795"/>
                <a:gd name="connsiteX8" fmla="*/ 0 w 640080"/>
                <a:gd name="connsiteY8" fmla="*/ 106682 h 1619795"/>
                <a:gd name="connsiteX0" fmla="*/ 12 w 640092"/>
                <a:gd name="connsiteY0" fmla="*/ 106682 h 1619795"/>
                <a:gd name="connsiteX1" fmla="*/ 106694 w 640092"/>
                <a:gd name="connsiteY1" fmla="*/ 0 h 1619795"/>
                <a:gd name="connsiteX2" fmla="*/ 533410 w 640092"/>
                <a:gd name="connsiteY2" fmla="*/ 0 h 1619795"/>
                <a:gd name="connsiteX3" fmla="*/ 640092 w 640092"/>
                <a:gd name="connsiteY3" fmla="*/ 106682 h 1619795"/>
                <a:gd name="connsiteX4" fmla="*/ 640092 w 640092"/>
                <a:gd name="connsiteY4" fmla="*/ 1513113 h 1619795"/>
                <a:gd name="connsiteX5" fmla="*/ 533410 w 640092"/>
                <a:gd name="connsiteY5" fmla="*/ 1619795 h 1619795"/>
                <a:gd name="connsiteX6" fmla="*/ 106694 w 640092"/>
                <a:gd name="connsiteY6" fmla="*/ 1619795 h 1619795"/>
                <a:gd name="connsiteX7" fmla="*/ 12 w 640092"/>
                <a:gd name="connsiteY7" fmla="*/ 1513113 h 1619795"/>
                <a:gd name="connsiteX8" fmla="*/ 22872 w 640092"/>
                <a:gd name="connsiteY8" fmla="*/ 773430 h 1619795"/>
                <a:gd name="connsiteX9" fmla="*/ 12 w 640092"/>
                <a:gd name="connsiteY9" fmla="*/ 106682 h 1619795"/>
                <a:gd name="connsiteX0" fmla="*/ 12 w 640092"/>
                <a:gd name="connsiteY0" fmla="*/ 106694 h 1619807"/>
                <a:gd name="connsiteX1" fmla="*/ 106694 w 640092"/>
                <a:gd name="connsiteY1" fmla="*/ 12 h 1619807"/>
                <a:gd name="connsiteX2" fmla="*/ 327672 w 640092"/>
                <a:gd name="connsiteY2" fmla="*/ 22872 h 1619807"/>
                <a:gd name="connsiteX3" fmla="*/ 533410 w 640092"/>
                <a:gd name="connsiteY3" fmla="*/ 12 h 1619807"/>
                <a:gd name="connsiteX4" fmla="*/ 640092 w 640092"/>
                <a:gd name="connsiteY4" fmla="*/ 106694 h 1619807"/>
                <a:gd name="connsiteX5" fmla="*/ 640092 w 640092"/>
                <a:gd name="connsiteY5" fmla="*/ 1513125 h 1619807"/>
                <a:gd name="connsiteX6" fmla="*/ 533410 w 640092"/>
                <a:gd name="connsiteY6" fmla="*/ 1619807 h 1619807"/>
                <a:gd name="connsiteX7" fmla="*/ 106694 w 640092"/>
                <a:gd name="connsiteY7" fmla="*/ 1619807 h 1619807"/>
                <a:gd name="connsiteX8" fmla="*/ 12 w 640092"/>
                <a:gd name="connsiteY8" fmla="*/ 1513125 h 1619807"/>
                <a:gd name="connsiteX9" fmla="*/ 22872 w 640092"/>
                <a:gd name="connsiteY9" fmla="*/ 773442 h 1619807"/>
                <a:gd name="connsiteX10" fmla="*/ 12 w 640092"/>
                <a:gd name="connsiteY10" fmla="*/ 106694 h 1619807"/>
                <a:gd name="connsiteX0" fmla="*/ 12 w 640092"/>
                <a:gd name="connsiteY0" fmla="*/ 106694 h 1619807"/>
                <a:gd name="connsiteX1" fmla="*/ 106694 w 640092"/>
                <a:gd name="connsiteY1" fmla="*/ 12 h 1619807"/>
                <a:gd name="connsiteX2" fmla="*/ 327672 w 640092"/>
                <a:gd name="connsiteY2" fmla="*/ 22872 h 1619807"/>
                <a:gd name="connsiteX3" fmla="*/ 533410 w 640092"/>
                <a:gd name="connsiteY3" fmla="*/ 12 h 1619807"/>
                <a:gd name="connsiteX4" fmla="*/ 640092 w 640092"/>
                <a:gd name="connsiteY4" fmla="*/ 106694 h 1619807"/>
                <a:gd name="connsiteX5" fmla="*/ 640092 w 640092"/>
                <a:gd name="connsiteY5" fmla="*/ 1513125 h 1619807"/>
                <a:gd name="connsiteX6" fmla="*/ 533410 w 640092"/>
                <a:gd name="connsiteY6" fmla="*/ 1619807 h 1619807"/>
                <a:gd name="connsiteX7" fmla="*/ 331482 w 640092"/>
                <a:gd name="connsiteY7" fmla="*/ 1590687 h 1619807"/>
                <a:gd name="connsiteX8" fmla="*/ 106694 w 640092"/>
                <a:gd name="connsiteY8" fmla="*/ 1619807 h 1619807"/>
                <a:gd name="connsiteX9" fmla="*/ 12 w 640092"/>
                <a:gd name="connsiteY9" fmla="*/ 1513125 h 1619807"/>
                <a:gd name="connsiteX10" fmla="*/ 22872 w 640092"/>
                <a:gd name="connsiteY10" fmla="*/ 773442 h 1619807"/>
                <a:gd name="connsiteX11" fmla="*/ 12 w 640092"/>
                <a:gd name="connsiteY11" fmla="*/ 106694 h 1619807"/>
                <a:gd name="connsiteX0" fmla="*/ 12 w 640092"/>
                <a:gd name="connsiteY0" fmla="*/ 106694 h 1619807"/>
                <a:gd name="connsiteX1" fmla="*/ 106694 w 640092"/>
                <a:gd name="connsiteY1" fmla="*/ 12 h 1619807"/>
                <a:gd name="connsiteX2" fmla="*/ 327672 w 640092"/>
                <a:gd name="connsiteY2" fmla="*/ 22872 h 1619807"/>
                <a:gd name="connsiteX3" fmla="*/ 533410 w 640092"/>
                <a:gd name="connsiteY3" fmla="*/ 12 h 1619807"/>
                <a:gd name="connsiteX4" fmla="*/ 640092 w 640092"/>
                <a:gd name="connsiteY4" fmla="*/ 106694 h 1619807"/>
                <a:gd name="connsiteX5" fmla="*/ 619137 w 640092"/>
                <a:gd name="connsiteY5" fmla="*/ 769632 h 1619807"/>
                <a:gd name="connsiteX6" fmla="*/ 640092 w 640092"/>
                <a:gd name="connsiteY6" fmla="*/ 1513125 h 1619807"/>
                <a:gd name="connsiteX7" fmla="*/ 533410 w 640092"/>
                <a:gd name="connsiteY7" fmla="*/ 1619807 h 1619807"/>
                <a:gd name="connsiteX8" fmla="*/ 331482 w 640092"/>
                <a:gd name="connsiteY8" fmla="*/ 1590687 h 1619807"/>
                <a:gd name="connsiteX9" fmla="*/ 106694 w 640092"/>
                <a:gd name="connsiteY9" fmla="*/ 1619807 h 1619807"/>
                <a:gd name="connsiteX10" fmla="*/ 12 w 640092"/>
                <a:gd name="connsiteY10" fmla="*/ 1513125 h 1619807"/>
                <a:gd name="connsiteX11" fmla="*/ 22872 w 640092"/>
                <a:gd name="connsiteY11" fmla="*/ 773442 h 1619807"/>
                <a:gd name="connsiteX12" fmla="*/ 12 w 640092"/>
                <a:gd name="connsiteY12" fmla="*/ 106694 h 161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0092" h="1619807">
                  <a:moveTo>
                    <a:pt x="12" y="106694"/>
                  </a:moveTo>
                  <a:cubicBezTo>
                    <a:pt x="12" y="47775"/>
                    <a:pt x="47775" y="12"/>
                    <a:pt x="106694" y="12"/>
                  </a:cubicBezTo>
                  <a:cubicBezTo>
                    <a:pt x="180353" y="-623"/>
                    <a:pt x="254013" y="23507"/>
                    <a:pt x="327672" y="22872"/>
                  </a:cubicBezTo>
                  <a:lnTo>
                    <a:pt x="533410" y="12"/>
                  </a:lnTo>
                  <a:cubicBezTo>
                    <a:pt x="592329" y="12"/>
                    <a:pt x="640092" y="47775"/>
                    <a:pt x="640092" y="106694"/>
                  </a:cubicBezTo>
                  <a:cubicBezTo>
                    <a:pt x="640092" y="328308"/>
                    <a:pt x="619137" y="548018"/>
                    <a:pt x="619137" y="769632"/>
                  </a:cubicBezTo>
                  <a:lnTo>
                    <a:pt x="640092" y="1513125"/>
                  </a:lnTo>
                  <a:cubicBezTo>
                    <a:pt x="640092" y="1572044"/>
                    <a:pt x="592329" y="1619807"/>
                    <a:pt x="533410" y="1619807"/>
                  </a:cubicBezTo>
                  <a:cubicBezTo>
                    <a:pt x="467371" y="1619625"/>
                    <a:pt x="397521" y="1590869"/>
                    <a:pt x="331482" y="1590687"/>
                  </a:cubicBezTo>
                  <a:lnTo>
                    <a:pt x="106694" y="1619807"/>
                  </a:lnTo>
                  <a:cubicBezTo>
                    <a:pt x="47775" y="1619807"/>
                    <a:pt x="12" y="1572044"/>
                    <a:pt x="12" y="1513125"/>
                  </a:cubicBezTo>
                  <a:cubicBezTo>
                    <a:pt x="-623" y="1267199"/>
                    <a:pt x="23507" y="1019368"/>
                    <a:pt x="22872" y="773442"/>
                  </a:cubicBezTo>
                  <a:cubicBezTo>
                    <a:pt x="23507" y="550558"/>
                    <a:pt x="-623" y="329578"/>
                    <a:pt x="12" y="10669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perspectiveContrastingLeftFacing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E310A83-C912-C88D-F042-6E7FF3E35299}"/>
                </a:ext>
              </a:extLst>
            </p:cNvPr>
            <p:cNvSpPr/>
            <p:nvPr/>
          </p:nvSpPr>
          <p:spPr>
            <a:xfrm rot="19498256">
              <a:off x="4884476" y="2427068"/>
              <a:ext cx="1529898" cy="3190326"/>
            </a:xfrm>
            <a:custGeom>
              <a:avLst/>
              <a:gdLst>
                <a:gd name="connsiteX0" fmla="*/ 524656 w 567343"/>
                <a:gd name="connsiteY0" fmla="*/ -37 h 1024239"/>
                <a:gd name="connsiteX1" fmla="*/ 11643 w 567343"/>
                <a:gd name="connsiteY1" fmla="*/ 854852 h 1024239"/>
                <a:gd name="connsiteX2" fmla="*/ 534 w 567343"/>
                <a:gd name="connsiteY2" fmla="*/ 885487 h 1024239"/>
                <a:gd name="connsiteX3" fmla="*/ 33 w 567343"/>
                <a:gd name="connsiteY3" fmla="*/ 892084 h 1024239"/>
                <a:gd name="connsiteX4" fmla="*/ 283718 w 567343"/>
                <a:gd name="connsiteY4" fmla="*/ 1024203 h 1024239"/>
                <a:gd name="connsiteX5" fmla="*/ 567377 w 567343"/>
                <a:gd name="connsiteY5" fmla="*/ 892084 h 1024239"/>
                <a:gd name="connsiteX6" fmla="*/ 564263 w 567343"/>
                <a:gd name="connsiteY6" fmla="*/ 872663 h 1024239"/>
                <a:gd name="connsiteX0" fmla="*/ 524623 w 567344"/>
                <a:gd name="connsiteY0" fmla="*/ 0 h 1002076"/>
                <a:gd name="connsiteX1" fmla="*/ 11610 w 567344"/>
                <a:gd name="connsiteY1" fmla="*/ 854889 h 1002076"/>
                <a:gd name="connsiteX2" fmla="*/ 501 w 567344"/>
                <a:gd name="connsiteY2" fmla="*/ 885524 h 1002076"/>
                <a:gd name="connsiteX3" fmla="*/ 0 w 567344"/>
                <a:gd name="connsiteY3" fmla="*/ 892121 h 1002076"/>
                <a:gd name="connsiteX4" fmla="*/ 310346 w 567344"/>
                <a:gd name="connsiteY4" fmla="*/ 1002076 h 1002076"/>
                <a:gd name="connsiteX5" fmla="*/ 567344 w 567344"/>
                <a:gd name="connsiteY5" fmla="*/ 892121 h 1002076"/>
                <a:gd name="connsiteX6" fmla="*/ 564230 w 567344"/>
                <a:gd name="connsiteY6" fmla="*/ 872700 h 1002076"/>
                <a:gd name="connsiteX7" fmla="*/ 524623 w 567344"/>
                <a:gd name="connsiteY7" fmla="*/ 0 h 1002076"/>
                <a:gd name="connsiteX0" fmla="*/ 524125 w 566846"/>
                <a:gd name="connsiteY0" fmla="*/ 0 h 1002076"/>
                <a:gd name="connsiteX1" fmla="*/ 11112 w 566846"/>
                <a:gd name="connsiteY1" fmla="*/ 854889 h 1002076"/>
                <a:gd name="connsiteX2" fmla="*/ 3 w 566846"/>
                <a:gd name="connsiteY2" fmla="*/ 885524 h 1002076"/>
                <a:gd name="connsiteX3" fmla="*/ 29093 w 566846"/>
                <a:gd name="connsiteY3" fmla="*/ 920291 h 1002076"/>
                <a:gd name="connsiteX4" fmla="*/ 309848 w 566846"/>
                <a:gd name="connsiteY4" fmla="*/ 1002076 h 1002076"/>
                <a:gd name="connsiteX5" fmla="*/ 566846 w 566846"/>
                <a:gd name="connsiteY5" fmla="*/ 892121 h 1002076"/>
                <a:gd name="connsiteX6" fmla="*/ 563732 w 566846"/>
                <a:gd name="connsiteY6" fmla="*/ 872700 h 1002076"/>
                <a:gd name="connsiteX7" fmla="*/ 524125 w 566846"/>
                <a:gd name="connsiteY7" fmla="*/ 0 h 1002076"/>
                <a:gd name="connsiteX0" fmla="*/ 524125 w 594133"/>
                <a:gd name="connsiteY0" fmla="*/ 0 h 1002076"/>
                <a:gd name="connsiteX1" fmla="*/ 11112 w 594133"/>
                <a:gd name="connsiteY1" fmla="*/ 854889 h 1002076"/>
                <a:gd name="connsiteX2" fmla="*/ 3 w 594133"/>
                <a:gd name="connsiteY2" fmla="*/ 885524 h 1002076"/>
                <a:gd name="connsiteX3" fmla="*/ 29093 w 594133"/>
                <a:gd name="connsiteY3" fmla="*/ 920291 h 1002076"/>
                <a:gd name="connsiteX4" fmla="*/ 309848 w 594133"/>
                <a:gd name="connsiteY4" fmla="*/ 1002076 h 1002076"/>
                <a:gd name="connsiteX5" fmla="*/ 594133 w 594133"/>
                <a:gd name="connsiteY5" fmla="*/ 891624 h 1002076"/>
                <a:gd name="connsiteX6" fmla="*/ 563732 w 594133"/>
                <a:gd name="connsiteY6" fmla="*/ 872700 h 1002076"/>
                <a:gd name="connsiteX7" fmla="*/ 524125 w 594133"/>
                <a:gd name="connsiteY7" fmla="*/ 0 h 1002076"/>
                <a:gd name="connsiteX0" fmla="*/ 524125 w 594133"/>
                <a:gd name="connsiteY0" fmla="*/ 0 h 1002076"/>
                <a:gd name="connsiteX1" fmla="*/ 11112 w 594133"/>
                <a:gd name="connsiteY1" fmla="*/ 854889 h 1002076"/>
                <a:gd name="connsiteX2" fmla="*/ 3 w 594133"/>
                <a:gd name="connsiteY2" fmla="*/ 885524 h 1002076"/>
                <a:gd name="connsiteX3" fmla="*/ 29093 w 594133"/>
                <a:gd name="connsiteY3" fmla="*/ 920291 h 1002076"/>
                <a:gd name="connsiteX4" fmla="*/ 309848 w 594133"/>
                <a:gd name="connsiteY4" fmla="*/ 1002076 h 1002076"/>
                <a:gd name="connsiteX5" fmla="*/ 594133 w 594133"/>
                <a:gd name="connsiteY5" fmla="*/ 891624 h 1002076"/>
                <a:gd name="connsiteX6" fmla="*/ 567514 w 594133"/>
                <a:gd name="connsiteY6" fmla="*/ 850367 h 1002076"/>
                <a:gd name="connsiteX7" fmla="*/ 524125 w 594133"/>
                <a:gd name="connsiteY7" fmla="*/ 0 h 1002076"/>
                <a:gd name="connsiteX0" fmla="*/ 524125 w 605179"/>
                <a:gd name="connsiteY0" fmla="*/ 0 h 1002076"/>
                <a:gd name="connsiteX1" fmla="*/ 11112 w 605179"/>
                <a:gd name="connsiteY1" fmla="*/ 854889 h 1002076"/>
                <a:gd name="connsiteX2" fmla="*/ 3 w 605179"/>
                <a:gd name="connsiteY2" fmla="*/ 885524 h 1002076"/>
                <a:gd name="connsiteX3" fmla="*/ 29093 w 605179"/>
                <a:gd name="connsiteY3" fmla="*/ 920291 h 1002076"/>
                <a:gd name="connsiteX4" fmla="*/ 309848 w 605179"/>
                <a:gd name="connsiteY4" fmla="*/ 1002076 h 1002076"/>
                <a:gd name="connsiteX5" fmla="*/ 594133 w 605179"/>
                <a:gd name="connsiteY5" fmla="*/ 891624 h 1002076"/>
                <a:gd name="connsiteX6" fmla="*/ 604957 w 605179"/>
                <a:gd name="connsiteY6" fmla="*/ 834287 h 1002076"/>
                <a:gd name="connsiteX7" fmla="*/ 524125 w 605179"/>
                <a:gd name="connsiteY7" fmla="*/ 0 h 100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5179" h="1002076">
                  <a:moveTo>
                    <a:pt x="524125" y="0"/>
                  </a:moveTo>
                  <a:lnTo>
                    <a:pt x="11112" y="854889"/>
                  </a:lnTo>
                  <a:cubicBezTo>
                    <a:pt x="7181" y="864441"/>
                    <a:pt x="1639" y="869534"/>
                    <a:pt x="3" y="885524"/>
                  </a:cubicBezTo>
                  <a:cubicBezTo>
                    <a:pt x="-287" y="887714"/>
                    <a:pt x="29146" y="918074"/>
                    <a:pt x="29093" y="920291"/>
                  </a:cubicBezTo>
                  <a:cubicBezTo>
                    <a:pt x="29119" y="993250"/>
                    <a:pt x="153189" y="1002076"/>
                    <a:pt x="309848" y="1002076"/>
                  </a:cubicBezTo>
                  <a:cubicBezTo>
                    <a:pt x="466507" y="1002076"/>
                    <a:pt x="594107" y="964583"/>
                    <a:pt x="594133" y="891624"/>
                  </a:cubicBezTo>
                  <a:cubicBezTo>
                    <a:pt x="594107" y="885106"/>
                    <a:pt x="607016" y="840699"/>
                    <a:pt x="604957" y="834287"/>
                  </a:cubicBezTo>
                  <a:lnTo>
                    <a:pt x="524125" y="0"/>
                  </a:lnTo>
                  <a:close/>
                </a:path>
              </a:pathLst>
            </a:custGeom>
            <a:gradFill>
              <a:gsLst>
                <a:gs pos="66000">
                  <a:sysClr val="window" lastClr="FFFFFF">
                    <a:alpha val="4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69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618E463F-572E-70A2-78D0-FB09569E1CBC}"/>
              </a:ext>
            </a:extLst>
          </p:cNvPr>
          <p:cNvSpPr/>
          <p:nvPr/>
        </p:nvSpPr>
        <p:spPr>
          <a:xfrm>
            <a:off x="7396147" y="1987229"/>
            <a:ext cx="4775200" cy="477520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glow rad="139700">
              <a:srgbClr val="005CB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E94EB-31C0-940F-9364-3858B95873A4}"/>
              </a:ext>
            </a:extLst>
          </p:cNvPr>
          <p:cNvSpPr txBox="1"/>
          <p:nvPr/>
        </p:nvSpPr>
        <p:spPr>
          <a:xfrm>
            <a:off x="8534159" y="5379044"/>
            <a:ext cx="26420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CleanBeam</a:t>
            </a:r>
            <a:r>
              <a:rPr lang="en-US" sz="3000" b="1" baseline="30000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TM</a:t>
            </a:r>
            <a:br>
              <a:rPr lang="en-US" sz="3000" b="1" baseline="30000" dirty="0">
                <a:solidFill>
                  <a:srgbClr val="005CB9"/>
                </a:solidFill>
                <a:latin typeface="Avenir LT Std 35 Light" panose="020B0402020203020204" pitchFamily="34" charset="0"/>
              </a:rPr>
            </a:br>
            <a:endParaRPr lang="en-US" sz="3000" b="1" baseline="30000" dirty="0">
              <a:solidFill>
                <a:srgbClr val="005CB9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9FFF5C-B818-6623-4C0A-DAEF747C51E8}"/>
              </a:ext>
            </a:extLst>
          </p:cNvPr>
          <p:cNvSpPr/>
          <p:nvPr/>
        </p:nvSpPr>
        <p:spPr>
          <a:xfrm rot="10800000">
            <a:off x="-44984" y="11380959"/>
            <a:ext cx="3961664" cy="157276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2A66B02B-6D9A-A21B-3164-081AB02712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0275" y="11755827"/>
            <a:ext cx="3071147" cy="82302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41D1ED5-8FCF-7C55-556F-076D6993CBB1}"/>
              </a:ext>
            </a:extLst>
          </p:cNvPr>
          <p:cNvSpPr txBox="1"/>
          <p:nvPr/>
        </p:nvSpPr>
        <p:spPr>
          <a:xfrm>
            <a:off x="370968" y="828730"/>
            <a:ext cx="8747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SHAPED “SQUARE” BEAM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2EA485-1A6E-4CE9-AA5E-1315B22FBB67}"/>
              </a:ext>
            </a:extLst>
          </p:cNvPr>
          <p:cNvSpPr txBox="1"/>
          <p:nvPr/>
        </p:nvSpPr>
        <p:spPr>
          <a:xfrm>
            <a:off x="370967" y="1689959"/>
            <a:ext cx="7877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50°x50° with Ultra-Sharp Roll-Off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1389330-49DD-0BF0-E471-BBC26E211C19}"/>
              </a:ext>
            </a:extLst>
          </p:cNvPr>
          <p:cNvSpPr txBox="1"/>
          <p:nvPr/>
        </p:nvSpPr>
        <p:spPr>
          <a:xfrm>
            <a:off x="370966" y="360549"/>
            <a:ext cx="12329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69BE28"/>
                </a:solidFill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VENUE </a:t>
            </a:r>
            <a:r>
              <a:rPr lang="en-US" sz="2800" b="1" spc="300" dirty="0">
                <a:solidFill>
                  <a:srgbClr val="69BE28"/>
                </a:solidFill>
                <a:latin typeface="Avenir LT Std 45 Book" panose="020B0502020203020204" pitchFamily="34" charset="0"/>
              </a:rPr>
              <a:t>AND STADIUM </a:t>
            </a: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69BE28"/>
                </a:solidFill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ANTENNAS</a:t>
            </a:r>
          </a:p>
        </p:txBody>
      </p:sp>
    </p:spTree>
    <p:extLst>
      <p:ext uri="{BB962C8B-B14F-4D97-AF65-F5344CB8AC3E}">
        <p14:creationId xmlns:p14="http://schemas.microsoft.com/office/powerpoint/2010/main" val="288044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dium full of people&#10;&#10;Description automatically generated">
            <a:extLst>
              <a:ext uri="{FF2B5EF4-FFF2-40B4-BE49-F238E27FC236}">
                <a16:creationId xmlns:a16="http://schemas.microsoft.com/office/drawing/2014/main" id="{7CBDE1C4-4B2A-2749-C566-961872F7A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28" r="33526"/>
          <a:stretch/>
        </p:blipFill>
        <p:spPr>
          <a:xfrm>
            <a:off x="-1" y="-1"/>
            <a:ext cx="12700002" cy="129053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FFB7C6-3CEA-1FD4-F203-247482BD7711}"/>
              </a:ext>
            </a:extLst>
          </p:cNvPr>
          <p:cNvSpPr/>
          <p:nvPr/>
        </p:nvSpPr>
        <p:spPr>
          <a:xfrm>
            <a:off x="0" y="-20"/>
            <a:ext cx="12700000" cy="2852928"/>
          </a:xfrm>
          <a:prstGeom prst="rect">
            <a:avLst/>
          </a:prstGeom>
          <a:solidFill>
            <a:srgbClr val="005CB9">
              <a:alpha val="85098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78D5D6-1B27-E969-725E-5FF149189324}"/>
              </a:ext>
            </a:extLst>
          </p:cNvPr>
          <p:cNvGrpSpPr/>
          <p:nvPr/>
        </p:nvGrpSpPr>
        <p:grpSpPr>
          <a:xfrm rot="19742368">
            <a:off x="3072689" y="3684668"/>
            <a:ext cx="2892360" cy="5221581"/>
            <a:chOff x="5550952" y="3755112"/>
            <a:chExt cx="567351" cy="102423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D7EAE7-CBDC-2948-EB78-86CEFBD88241}"/>
                </a:ext>
              </a:extLst>
            </p:cNvPr>
            <p:cNvSpPr/>
            <p:nvPr/>
          </p:nvSpPr>
          <p:spPr>
            <a:xfrm>
              <a:off x="5550952" y="4515099"/>
              <a:ext cx="567330" cy="264251"/>
            </a:xfrm>
            <a:custGeom>
              <a:avLst/>
              <a:gdLst>
                <a:gd name="connsiteX0" fmla="*/ 567351 w 567330"/>
                <a:gd name="connsiteY0" fmla="*/ 132122 h 264251"/>
                <a:gd name="connsiteX1" fmla="*/ 283686 w 567330"/>
                <a:gd name="connsiteY1" fmla="*/ 264247 h 264251"/>
                <a:gd name="connsiteX2" fmla="*/ 20 w 567330"/>
                <a:gd name="connsiteY2" fmla="*/ 132122 h 264251"/>
                <a:gd name="connsiteX3" fmla="*/ 283686 w 567330"/>
                <a:gd name="connsiteY3" fmla="*/ -4 h 264251"/>
                <a:gd name="connsiteX4" fmla="*/ 567351 w 567330"/>
                <a:gd name="connsiteY4" fmla="*/ 132122 h 2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30" h="264251">
                  <a:moveTo>
                    <a:pt x="567351" y="132122"/>
                  </a:moveTo>
                  <a:cubicBezTo>
                    <a:pt x="567351" y="205093"/>
                    <a:pt x="440350" y="264247"/>
                    <a:pt x="283686" y="264247"/>
                  </a:cubicBezTo>
                  <a:cubicBezTo>
                    <a:pt x="127022" y="264247"/>
                    <a:pt x="20" y="205093"/>
                    <a:pt x="20" y="132122"/>
                  </a:cubicBezTo>
                  <a:cubicBezTo>
                    <a:pt x="20" y="59151"/>
                    <a:pt x="127021" y="-4"/>
                    <a:pt x="283686" y="-4"/>
                  </a:cubicBezTo>
                  <a:cubicBezTo>
                    <a:pt x="440350" y="-4"/>
                    <a:pt x="567351" y="59151"/>
                    <a:pt x="567351" y="132122"/>
                  </a:cubicBezTo>
                  <a:close/>
                </a:path>
              </a:pathLst>
            </a:custGeom>
            <a:solidFill>
              <a:srgbClr val="CCCCCC">
                <a:alpha val="40000"/>
              </a:srgbClr>
            </a:solidFill>
            <a:ln w="7916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F45AB54-E148-F262-8E1D-31069EC971AF}"/>
                </a:ext>
              </a:extLst>
            </p:cNvPr>
            <p:cNvSpPr/>
            <p:nvPr/>
          </p:nvSpPr>
          <p:spPr>
            <a:xfrm>
              <a:off x="5550960" y="3755112"/>
              <a:ext cx="567343" cy="1024239"/>
            </a:xfrm>
            <a:custGeom>
              <a:avLst/>
              <a:gdLst>
                <a:gd name="connsiteX0" fmla="*/ 524656 w 567343"/>
                <a:gd name="connsiteY0" fmla="*/ -37 h 1024239"/>
                <a:gd name="connsiteX1" fmla="*/ 11643 w 567343"/>
                <a:gd name="connsiteY1" fmla="*/ 854852 h 1024239"/>
                <a:gd name="connsiteX2" fmla="*/ 534 w 567343"/>
                <a:gd name="connsiteY2" fmla="*/ 885487 h 1024239"/>
                <a:gd name="connsiteX3" fmla="*/ 33 w 567343"/>
                <a:gd name="connsiteY3" fmla="*/ 892084 h 1024239"/>
                <a:gd name="connsiteX4" fmla="*/ 283718 w 567343"/>
                <a:gd name="connsiteY4" fmla="*/ 1024203 h 1024239"/>
                <a:gd name="connsiteX5" fmla="*/ 567377 w 567343"/>
                <a:gd name="connsiteY5" fmla="*/ 892084 h 1024239"/>
                <a:gd name="connsiteX6" fmla="*/ 564263 w 567343"/>
                <a:gd name="connsiteY6" fmla="*/ 872663 h 10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343" h="1024239">
                  <a:moveTo>
                    <a:pt x="524656" y="-37"/>
                  </a:moveTo>
                  <a:lnTo>
                    <a:pt x="11643" y="854852"/>
                  </a:lnTo>
                  <a:cubicBezTo>
                    <a:pt x="7712" y="864404"/>
                    <a:pt x="2170" y="869497"/>
                    <a:pt x="534" y="885487"/>
                  </a:cubicBezTo>
                  <a:cubicBezTo>
                    <a:pt x="244" y="887677"/>
                    <a:pt x="86" y="889867"/>
                    <a:pt x="33" y="892084"/>
                  </a:cubicBezTo>
                  <a:cubicBezTo>
                    <a:pt x="59" y="965043"/>
                    <a:pt x="127059" y="1024203"/>
                    <a:pt x="283718" y="1024203"/>
                  </a:cubicBezTo>
                  <a:cubicBezTo>
                    <a:pt x="440377" y="1024203"/>
                    <a:pt x="567351" y="965043"/>
                    <a:pt x="567377" y="892084"/>
                  </a:cubicBezTo>
                  <a:cubicBezTo>
                    <a:pt x="567351" y="885566"/>
                    <a:pt x="566322" y="879075"/>
                    <a:pt x="564263" y="872663"/>
                  </a:cubicBezTo>
                  <a:close/>
                </a:path>
              </a:pathLst>
            </a:custGeom>
            <a:solidFill>
              <a:srgbClr val="E6E6E6">
                <a:alpha val="25000"/>
              </a:srgbClr>
            </a:solidFill>
            <a:ln w="69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2E3F551-D232-DAEE-90DA-9D6DFA49FC8A}"/>
              </a:ext>
            </a:extLst>
          </p:cNvPr>
          <p:cNvGrpSpPr/>
          <p:nvPr/>
        </p:nvGrpSpPr>
        <p:grpSpPr>
          <a:xfrm rot="19742368">
            <a:off x="4996170" y="2557453"/>
            <a:ext cx="2892254" cy="5221581"/>
            <a:chOff x="6570891" y="3755112"/>
            <a:chExt cx="567330" cy="1024239"/>
          </a:xfrm>
          <a:solidFill>
            <a:srgbClr val="FF9900">
              <a:alpha val="40000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B876230-4536-FA9D-1B8E-1FE927E1CD58}"/>
                </a:ext>
              </a:extLst>
            </p:cNvPr>
            <p:cNvSpPr/>
            <p:nvPr/>
          </p:nvSpPr>
          <p:spPr>
            <a:xfrm>
              <a:off x="6570891" y="4515099"/>
              <a:ext cx="567330" cy="264251"/>
            </a:xfrm>
            <a:custGeom>
              <a:avLst/>
              <a:gdLst>
                <a:gd name="connsiteX0" fmla="*/ 567404 w 567330"/>
                <a:gd name="connsiteY0" fmla="*/ 132122 h 264251"/>
                <a:gd name="connsiteX1" fmla="*/ 283739 w 567330"/>
                <a:gd name="connsiteY1" fmla="*/ 264247 h 264251"/>
                <a:gd name="connsiteX2" fmla="*/ 73 w 567330"/>
                <a:gd name="connsiteY2" fmla="*/ 132122 h 264251"/>
                <a:gd name="connsiteX3" fmla="*/ 283739 w 567330"/>
                <a:gd name="connsiteY3" fmla="*/ -4 h 264251"/>
                <a:gd name="connsiteX4" fmla="*/ 567404 w 567330"/>
                <a:gd name="connsiteY4" fmla="*/ 132122 h 2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30" h="264251">
                  <a:moveTo>
                    <a:pt x="567404" y="132122"/>
                  </a:moveTo>
                  <a:cubicBezTo>
                    <a:pt x="567404" y="205093"/>
                    <a:pt x="440403" y="264247"/>
                    <a:pt x="283739" y="264247"/>
                  </a:cubicBezTo>
                  <a:cubicBezTo>
                    <a:pt x="127075" y="264247"/>
                    <a:pt x="73" y="205093"/>
                    <a:pt x="73" y="132122"/>
                  </a:cubicBezTo>
                  <a:cubicBezTo>
                    <a:pt x="73" y="59151"/>
                    <a:pt x="127074" y="-4"/>
                    <a:pt x="283739" y="-4"/>
                  </a:cubicBezTo>
                  <a:cubicBezTo>
                    <a:pt x="440402" y="-4"/>
                    <a:pt x="567404" y="59151"/>
                    <a:pt x="567404" y="132122"/>
                  </a:cubicBezTo>
                  <a:close/>
                </a:path>
              </a:pathLst>
            </a:custGeom>
            <a:grpFill/>
            <a:ln w="7916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428F223-C68A-5633-FFDA-EC324AA5AA92}"/>
                </a:ext>
              </a:extLst>
            </p:cNvPr>
            <p:cNvSpPr/>
            <p:nvPr/>
          </p:nvSpPr>
          <p:spPr>
            <a:xfrm>
              <a:off x="6570898" y="3755112"/>
              <a:ext cx="567317" cy="1024239"/>
            </a:xfrm>
            <a:custGeom>
              <a:avLst/>
              <a:gdLst>
                <a:gd name="connsiteX0" fmla="*/ 88897 w 567317"/>
                <a:gd name="connsiteY0" fmla="*/ -37 h 1024239"/>
                <a:gd name="connsiteX1" fmla="*/ 555813 w 567317"/>
                <a:gd name="connsiteY1" fmla="*/ 854852 h 1024239"/>
                <a:gd name="connsiteX2" fmla="*/ 566921 w 567317"/>
                <a:gd name="connsiteY2" fmla="*/ 885487 h 1024239"/>
                <a:gd name="connsiteX3" fmla="*/ 567397 w 567317"/>
                <a:gd name="connsiteY3" fmla="*/ 892084 h 1024239"/>
                <a:gd name="connsiteX4" fmla="*/ 283738 w 567317"/>
                <a:gd name="connsiteY4" fmla="*/ 1024203 h 1024239"/>
                <a:gd name="connsiteX5" fmla="*/ 79 w 567317"/>
                <a:gd name="connsiteY5" fmla="*/ 892084 h 1024239"/>
                <a:gd name="connsiteX6" fmla="*/ 3193 w 567317"/>
                <a:gd name="connsiteY6" fmla="*/ 872663 h 10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317" h="1024239">
                  <a:moveTo>
                    <a:pt x="88897" y="-37"/>
                  </a:moveTo>
                  <a:lnTo>
                    <a:pt x="555813" y="854852"/>
                  </a:lnTo>
                  <a:cubicBezTo>
                    <a:pt x="559745" y="864404"/>
                    <a:pt x="565286" y="869497"/>
                    <a:pt x="566921" y="885487"/>
                  </a:cubicBezTo>
                  <a:cubicBezTo>
                    <a:pt x="567186" y="887677"/>
                    <a:pt x="567370" y="889867"/>
                    <a:pt x="567397" y="892084"/>
                  </a:cubicBezTo>
                  <a:cubicBezTo>
                    <a:pt x="567397" y="965043"/>
                    <a:pt x="440397" y="1024203"/>
                    <a:pt x="283738" y="1024203"/>
                  </a:cubicBezTo>
                  <a:cubicBezTo>
                    <a:pt x="127079" y="1024203"/>
                    <a:pt x="79" y="965043"/>
                    <a:pt x="79" y="892084"/>
                  </a:cubicBezTo>
                  <a:cubicBezTo>
                    <a:pt x="79" y="885566"/>
                    <a:pt x="1134" y="879075"/>
                    <a:pt x="3193" y="872663"/>
                  </a:cubicBezTo>
                  <a:close/>
                </a:path>
              </a:pathLst>
            </a:custGeom>
            <a:grpFill/>
            <a:ln w="69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792097-6E2A-A1C4-EAE0-02B70DABE895}"/>
              </a:ext>
            </a:extLst>
          </p:cNvPr>
          <p:cNvGrpSpPr/>
          <p:nvPr/>
        </p:nvGrpSpPr>
        <p:grpSpPr>
          <a:xfrm rot="19742368">
            <a:off x="3194789" y="3637180"/>
            <a:ext cx="3170943" cy="6455009"/>
            <a:chOff x="4106253" y="3719759"/>
            <a:chExt cx="621996" cy="1266182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D41903E-F2DE-12B1-B6D0-530879401AF0}"/>
                </a:ext>
              </a:extLst>
            </p:cNvPr>
            <p:cNvSpPr/>
            <p:nvPr/>
          </p:nvSpPr>
          <p:spPr>
            <a:xfrm>
              <a:off x="4112620" y="4718249"/>
              <a:ext cx="615629" cy="264243"/>
            </a:xfrm>
            <a:custGeom>
              <a:avLst/>
              <a:gdLst>
                <a:gd name="connsiteX0" fmla="*/ 615677 w 615629"/>
                <a:gd name="connsiteY0" fmla="*/ 132150 h 264243"/>
                <a:gd name="connsiteX1" fmla="*/ 307862 w 615629"/>
                <a:gd name="connsiteY1" fmla="*/ 264272 h 264243"/>
                <a:gd name="connsiteX2" fmla="*/ 48 w 615629"/>
                <a:gd name="connsiteY2" fmla="*/ 132150 h 264243"/>
                <a:gd name="connsiteX3" fmla="*/ 307862 w 615629"/>
                <a:gd name="connsiteY3" fmla="*/ 29 h 264243"/>
                <a:gd name="connsiteX4" fmla="*/ 615677 w 615629"/>
                <a:gd name="connsiteY4" fmla="*/ 132150 h 26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29" h="264243">
                  <a:moveTo>
                    <a:pt x="615677" y="132150"/>
                  </a:moveTo>
                  <a:cubicBezTo>
                    <a:pt x="615677" y="205119"/>
                    <a:pt x="477863" y="264272"/>
                    <a:pt x="307862" y="264272"/>
                  </a:cubicBezTo>
                  <a:cubicBezTo>
                    <a:pt x="137861" y="264272"/>
                    <a:pt x="48" y="205119"/>
                    <a:pt x="48" y="132150"/>
                  </a:cubicBezTo>
                  <a:cubicBezTo>
                    <a:pt x="48" y="59181"/>
                    <a:pt x="137861" y="29"/>
                    <a:pt x="307862" y="29"/>
                  </a:cubicBezTo>
                  <a:cubicBezTo>
                    <a:pt x="477863" y="29"/>
                    <a:pt x="615677" y="59181"/>
                    <a:pt x="615677" y="132150"/>
                  </a:cubicBezTo>
                  <a:close/>
                </a:path>
              </a:pathLst>
            </a:custGeom>
            <a:solidFill>
              <a:srgbClr val="CD040B">
                <a:alpha val="30000"/>
              </a:srgbClr>
            </a:solidFill>
            <a:ln w="7899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F087FD-B7CB-EA86-B020-6795E0A0A71E}"/>
                </a:ext>
              </a:extLst>
            </p:cNvPr>
            <p:cNvSpPr/>
            <p:nvPr/>
          </p:nvSpPr>
          <p:spPr>
            <a:xfrm>
              <a:off x="4106253" y="3719759"/>
              <a:ext cx="614346" cy="1266182"/>
            </a:xfrm>
            <a:custGeom>
              <a:avLst/>
              <a:gdLst>
                <a:gd name="connsiteX0" fmla="*/ 568166 w 614346"/>
                <a:gd name="connsiteY0" fmla="*/ -24 h 1266182"/>
                <a:gd name="connsiteX1" fmla="*/ 12608 w 614346"/>
                <a:gd name="connsiteY1" fmla="*/ 1082776 h 1266182"/>
                <a:gd name="connsiteX2" fmla="*/ 575 w 614346"/>
                <a:gd name="connsiteY2" fmla="*/ 1115969 h 1266182"/>
                <a:gd name="connsiteX3" fmla="*/ 48 w 614346"/>
                <a:gd name="connsiteY3" fmla="*/ 1123094 h 1266182"/>
                <a:gd name="connsiteX4" fmla="*/ 307234 w 614346"/>
                <a:gd name="connsiteY4" fmla="*/ 1266159 h 1266182"/>
                <a:gd name="connsiteX5" fmla="*/ 614395 w 614346"/>
                <a:gd name="connsiteY5" fmla="*/ 1123094 h 1266182"/>
                <a:gd name="connsiteX6" fmla="*/ 611044 w 614346"/>
                <a:gd name="connsiteY6" fmla="*/ 1102064 h 1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346" h="1266182">
                  <a:moveTo>
                    <a:pt x="568166" y="-24"/>
                  </a:moveTo>
                  <a:lnTo>
                    <a:pt x="12608" y="1082776"/>
                  </a:lnTo>
                  <a:cubicBezTo>
                    <a:pt x="8359" y="1093145"/>
                    <a:pt x="2343" y="1098634"/>
                    <a:pt x="575" y="1115969"/>
                  </a:cubicBezTo>
                  <a:cubicBezTo>
                    <a:pt x="259" y="1118344"/>
                    <a:pt x="101" y="1120719"/>
                    <a:pt x="48" y="1123094"/>
                  </a:cubicBezTo>
                  <a:cubicBezTo>
                    <a:pt x="48" y="1202120"/>
                    <a:pt x="137598" y="1266159"/>
                    <a:pt x="307234" y="1266159"/>
                  </a:cubicBezTo>
                  <a:cubicBezTo>
                    <a:pt x="476870" y="1266159"/>
                    <a:pt x="614395" y="1202120"/>
                    <a:pt x="614395" y="1123094"/>
                  </a:cubicBezTo>
                  <a:cubicBezTo>
                    <a:pt x="614395" y="1116048"/>
                    <a:pt x="613287" y="1109030"/>
                    <a:pt x="611044" y="1102064"/>
                  </a:cubicBezTo>
                  <a:close/>
                </a:path>
              </a:pathLst>
            </a:custGeom>
            <a:solidFill>
              <a:srgbClr val="CD040B">
                <a:alpha val="35000"/>
              </a:srgbClr>
            </a:solidFill>
            <a:ln w="69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AE9DD7-520E-E3F7-BCD6-31480DCBF1C6}"/>
              </a:ext>
            </a:extLst>
          </p:cNvPr>
          <p:cNvGrpSpPr/>
          <p:nvPr/>
        </p:nvGrpSpPr>
        <p:grpSpPr>
          <a:xfrm rot="19742368">
            <a:off x="5120501" y="2444669"/>
            <a:ext cx="3259444" cy="6455009"/>
            <a:chOff x="4873037" y="3719760"/>
            <a:chExt cx="639356" cy="126618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6789E11-8FD0-4987-1A32-BA5494ED8E31}"/>
                </a:ext>
              </a:extLst>
            </p:cNvPr>
            <p:cNvSpPr/>
            <p:nvPr/>
          </p:nvSpPr>
          <p:spPr>
            <a:xfrm>
              <a:off x="4873037" y="4718249"/>
              <a:ext cx="615629" cy="264243"/>
            </a:xfrm>
            <a:custGeom>
              <a:avLst/>
              <a:gdLst>
                <a:gd name="connsiteX0" fmla="*/ 615727 w 615629"/>
                <a:gd name="connsiteY0" fmla="*/ 132150 h 264243"/>
                <a:gd name="connsiteX1" fmla="*/ 307912 w 615629"/>
                <a:gd name="connsiteY1" fmla="*/ 264272 h 264243"/>
                <a:gd name="connsiteX2" fmla="*/ 98 w 615629"/>
                <a:gd name="connsiteY2" fmla="*/ 132150 h 264243"/>
                <a:gd name="connsiteX3" fmla="*/ 307912 w 615629"/>
                <a:gd name="connsiteY3" fmla="*/ 29 h 264243"/>
                <a:gd name="connsiteX4" fmla="*/ 615727 w 615629"/>
                <a:gd name="connsiteY4" fmla="*/ 132150 h 26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29" h="264243">
                  <a:moveTo>
                    <a:pt x="615727" y="132150"/>
                  </a:moveTo>
                  <a:cubicBezTo>
                    <a:pt x="615727" y="205119"/>
                    <a:pt x="477914" y="264272"/>
                    <a:pt x="307912" y="264272"/>
                  </a:cubicBezTo>
                  <a:cubicBezTo>
                    <a:pt x="137911" y="264272"/>
                    <a:pt x="98" y="205119"/>
                    <a:pt x="98" y="132150"/>
                  </a:cubicBezTo>
                  <a:cubicBezTo>
                    <a:pt x="98" y="59181"/>
                    <a:pt x="137911" y="29"/>
                    <a:pt x="307912" y="29"/>
                  </a:cubicBezTo>
                  <a:cubicBezTo>
                    <a:pt x="477914" y="29"/>
                    <a:pt x="615727" y="59181"/>
                    <a:pt x="615727" y="132150"/>
                  </a:cubicBezTo>
                  <a:close/>
                </a:path>
              </a:pathLst>
            </a:custGeom>
            <a:solidFill>
              <a:srgbClr val="00B050">
                <a:alpha val="30000"/>
              </a:srgbClr>
            </a:solidFill>
            <a:ln w="7899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D17031D-0ABC-F5CA-0555-C5D1098A4A69}"/>
                </a:ext>
              </a:extLst>
            </p:cNvPr>
            <p:cNvSpPr/>
            <p:nvPr/>
          </p:nvSpPr>
          <p:spPr>
            <a:xfrm>
              <a:off x="4898020" y="3719760"/>
              <a:ext cx="614373" cy="1266182"/>
            </a:xfrm>
            <a:custGeom>
              <a:avLst/>
              <a:gdLst>
                <a:gd name="connsiteX0" fmla="*/ 96275 w 614373"/>
                <a:gd name="connsiteY0" fmla="*/ -24 h 1266182"/>
                <a:gd name="connsiteX1" fmla="*/ 601885 w 614373"/>
                <a:gd name="connsiteY1" fmla="*/ 1082776 h 1266182"/>
                <a:gd name="connsiteX2" fmla="*/ 613943 w 614373"/>
                <a:gd name="connsiteY2" fmla="*/ 1115969 h 1266182"/>
                <a:gd name="connsiteX3" fmla="*/ 614471 w 614373"/>
                <a:gd name="connsiteY3" fmla="*/ 1123094 h 1266182"/>
                <a:gd name="connsiteX4" fmla="*/ 307284 w 614373"/>
                <a:gd name="connsiteY4" fmla="*/ 1266159 h 1266182"/>
                <a:gd name="connsiteX5" fmla="*/ 98 w 614373"/>
                <a:gd name="connsiteY5" fmla="*/ 1123094 h 1266182"/>
                <a:gd name="connsiteX6" fmla="*/ 3475 w 614373"/>
                <a:gd name="connsiteY6" fmla="*/ 1102064 h 1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373" h="1266182">
                  <a:moveTo>
                    <a:pt x="96275" y="-24"/>
                  </a:moveTo>
                  <a:lnTo>
                    <a:pt x="601885" y="1082776"/>
                  </a:lnTo>
                  <a:cubicBezTo>
                    <a:pt x="606159" y="1093145"/>
                    <a:pt x="612149" y="1098634"/>
                    <a:pt x="613943" y="1115969"/>
                  </a:cubicBezTo>
                  <a:cubicBezTo>
                    <a:pt x="614260" y="1118344"/>
                    <a:pt x="614418" y="1120719"/>
                    <a:pt x="614471" y="1123094"/>
                  </a:cubicBezTo>
                  <a:cubicBezTo>
                    <a:pt x="614444" y="1202120"/>
                    <a:pt x="476920" y="1266159"/>
                    <a:pt x="307284" y="1266159"/>
                  </a:cubicBezTo>
                  <a:cubicBezTo>
                    <a:pt x="137622" y="1266159"/>
                    <a:pt x="124" y="1202120"/>
                    <a:pt x="98" y="1123094"/>
                  </a:cubicBezTo>
                  <a:cubicBezTo>
                    <a:pt x="124" y="1116048"/>
                    <a:pt x="1232" y="1109030"/>
                    <a:pt x="3475" y="1102064"/>
                  </a:cubicBezTo>
                  <a:close/>
                </a:path>
              </a:pathLst>
            </a:custGeom>
            <a:solidFill>
              <a:srgbClr val="00B050">
                <a:alpha val="35000"/>
              </a:srgbClr>
            </a:solidFill>
            <a:ln w="69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Placeholder 12" descr="A graph of a graph with a diagram&#10;&#10;Description automatically generated with medium confidence">
            <a:extLst>
              <a:ext uri="{FF2B5EF4-FFF2-40B4-BE49-F238E27FC236}">
                <a16:creationId xmlns:a16="http://schemas.microsoft.com/office/drawing/2014/main" id="{6F095443-1B39-BB7F-4EBD-52B64DF775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7915" y="795447"/>
            <a:ext cx="4775200" cy="477520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ysClr val="window" lastClr="FFFFFF">
                <a:lumMod val="85000"/>
              </a:sysClr>
            </a:solidFill>
          </a:ln>
          <a:effectLst>
            <a:glow rad="139700">
              <a:srgbClr val="005CB9">
                <a:satMod val="175000"/>
                <a:alpha val="40000"/>
              </a:srgb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A03325-01EC-09DD-6C4B-CAB3F25139E0}"/>
              </a:ext>
            </a:extLst>
          </p:cNvPr>
          <p:cNvSpPr txBox="1"/>
          <p:nvPr/>
        </p:nvSpPr>
        <p:spPr>
          <a:xfrm>
            <a:off x="8403493" y="3834133"/>
            <a:ext cx="26420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CleanBeam</a:t>
            </a:r>
            <a:r>
              <a:rPr lang="en-US" sz="3000" b="1" baseline="30000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TM</a:t>
            </a:r>
            <a:br>
              <a:rPr lang="en-US" sz="3000" b="1" baseline="30000" dirty="0">
                <a:solidFill>
                  <a:srgbClr val="005CB9"/>
                </a:solidFill>
                <a:latin typeface="Avenir LT Std 35 Light" panose="020B0402020203020204" pitchFamily="34" charset="0"/>
              </a:rPr>
            </a:br>
            <a:endParaRPr lang="en-US" sz="3000" b="1" baseline="30000" dirty="0">
              <a:solidFill>
                <a:srgbClr val="005CB9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F6F32B-0EF1-D735-98BB-08D1C4FE993D}"/>
              </a:ext>
            </a:extLst>
          </p:cNvPr>
          <p:cNvSpPr/>
          <p:nvPr/>
        </p:nvSpPr>
        <p:spPr>
          <a:xfrm rot="10800000">
            <a:off x="-44984" y="11380959"/>
            <a:ext cx="3961664" cy="157276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19478E1-F078-46AE-B5D3-92B80FC97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275" y="11755827"/>
            <a:ext cx="3071147" cy="8230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A232FE-868E-C8F3-455F-731636E3A996}"/>
              </a:ext>
            </a:extLst>
          </p:cNvPr>
          <p:cNvSpPr txBox="1"/>
          <p:nvPr/>
        </p:nvSpPr>
        <p:spPr>
          <a:xfrm>
            <a:off x="370968" y="828730"/>
            <a:ext cx="5916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venir Next LT Pro Demi" panose="020B0704020202020204" pitchFamily="34" charset="0"/>
              </a:rPr>
              <a:t>CLUSTER 4-BEAM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434060-985A-7BEC-D6A9-2582038C7828}"/>
              </a:ext>
            </a:extLst>
          </p:cNvPr>
          <p:cNvSpPr txBox="1"/>
          <p:nvPr/>
        </p:nvSpPr>
        <p:spPr>
          <a:xfrm>
            <a:off x="370967" y="1689959"/>
            <a:ext cx="2290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venir LT Std 45 Book" panose="020B0502020203020204" pitchFamily="34" charset="0"/>
              </a:rPr>
              <a:t>Fixed Tilt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A0BD53-BC98-1461-5864-CA162C336229}"/>
              </a:ext>
            </a:extLst>
          </p:cNvPr>
          <p:cNvSpPr txBox="1"/>
          <p:nvPr/>
        </p:nvSpPr>
        <p:spPr>
          <a:xfrm>
            <a:off x="370966" y="360549"/>
            <a:ext cx="12329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69BE28"/>
                </a:solidFill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VENUE </a:t>
            </a:r>
            <a:r>
              <a:rPr lang="en-US" sz="2800" b="1" spc="300" dirty="0">
                <a:solidFill>
                  <a:srgbClr val="69BE28"/>
                </a:solidFill>
                <a:latin typeface="Avenir LT Std 45 Book" panose="020B0502020203020204" pitchFamily="34" charset="0"/>
              </a:rPr>
              <a:t>AND STADIUM </a:t>
            </a:r>
            <a:r>
              <a:rPr kumimoji="0" 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69BE28"/>
                </a:solidFill>
                <a:uLnTx/>
                <a:uFillTx/>
                <a:latin typeface="Avenir LT Std 45 Book" panose="020B0502020203020204" pitchFamily="34" charset="0"/>
                <a:ea typeface="+mn-ea"/>
                <a:cs typeface="+mn-cs"/>
              </a:rPr>
              <a:t>ANTENNAS</a:t>
            </a:r>
          </a:p>
        </p:txBody>
      </p:sp>
    </p:spTree>
    <p:extLst>
      <p:ext uri="{BB962C8B-B14F-4D97-AF65-F5344CB8AC3E}">
        <p14:creationId xmlns:p14="http://schemas.microsoft.com/office/powerpoint/2010/main" val="2241860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A2C74-E177-E58F-6697-1833B4D54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tadium full of people&#10;&#10;Description automatically generated">
            <a:extLst>
              <a:ext uri="{FF2B5EF4-FFF2-40B4-BE49-F238E27FC236}">
                <a16:creationId xmlns:a16="http://schemas.microsoft.com/office/drawing/2014/main" id="{C3822B2A-30E3-5C6A-FD4D-96F0D01262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28" r="33526"/>
          <a:stretch/>
        </p:blipFill>
        <p:spPr>
          <a:xfrm>
            <a:off x="-1" y="-1"/>
            <a:ext cx="12700002" cy="1290532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29722E5-8DC3-D3A9-F983-39572DCC6FE0}"/>
              </a:ext>
            </a:extLst>
          </p:cNvPr>
          <p:cNvGrpSpPr/>
          <p:nvPr/>
        </p:nvGrpSpPr>
        <p:grpSpPr>
          <a:xfrm rot="19742368">
            <a:off x="2318579" y="3762525"/>
            <a:ext cx="2902878" cy="5654642"/>
            <a:chOff x="5550952" y="3755112"/>
            <a:chExt cx="567351" cy="102423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4C6835A-D677-A9B1-9F7A-354E6D8FF438}"/>
                </a:ext>
              </a:extLst>
            </p:cNvPr>
            <p:cNvSpPr/>
            <p:nvPr/>
          </p:nvSpPr>
          <p:spPr>
            <a:xfrm>
              <a:off x="5550952" y="4515099"/>
              <a:ext cx="567330" cy="264251"/>
            </a:xfrm>
            <a:custGeom>
              <a:avLst/>
              <a:gdLst>
                <a:gd name="connsiteX0" fmla="*/ 567351 w 567330"/>
                <a:gd name="connsiteY0" fmla="*/ 132122 h 264251"/>
                <a:gd name="connsiteX1" fmla="*/ 283686 w 567330"/>
                <a:gd name="connsiteY1" fmla="*/ 264247 h 264251"/>
                <a:gd name="connsiteX2" fmla="*/ 20 w 567330"/>
                <a:gd name="connsiteY2" fmla="*/ 132122 h 264251"/>
                <a:gd name="connsiteX3" fmla="*/ 283686 w 567330"/>
                <a:gd name="connsiteY3" fmla="*/ -4 h 264251"/>
                <a:gd name="connsiteX4" fmla="*/ 567351 w 567330"/>
                <a:gd name="connsiteY4" fmla="*/ 132122 h 2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30" h="264251">
                  <a:moveTo>
                    <a:pt x="567351" y="132122"/>
                  </a:moveTo>
                  <a:cubicBezTo>
                    <a:pt x="567351" y="205093"/>
                    <a:pt x="440350" y="264247"/>
                    <a:pt x="283686" y="264247"/>
                  </a:cubicBezTo>
                  <a:cubicBezTo>
                    <a:pt x="127022" y="264247"/>
                    <a:pt x="20" y="205093"/>
                    <a:pt x="20" y="132122"/>
                  </a:cubicBezTo>
                  <a:cubicBezTo>
                    <a:pt x="20" y="59151"/>
                    <a:pt x="127021" y="-4"/>
                    <a:pt x="283686" y="-4"/>
                  </a:cubicBezTo>
                  <a:cubicBezTo>
                    <a:pt x="440350" y="-4"/>
                    <a:pt x="567351" y="59151"/>
                    <a:pt x="567351" y="132122"/>
                  </a:cubicBezTo>
                  <a:close/>
                </a:path>
              </a:pathLst>
            </a:custGeom>
            <a:solidFill>
              <a:srgbClr val="CCCCCC">
                <a:alpha val="40000"/>
              </a:srgbClr>
            </a:solidFill>
            <a:ln w="7916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F7C9B14-F350-37A5-95E8-444C34438D72}"/>
                </a:ext>
              </a:extLst>
            </p:cNvPr>
            <p:cNvSpPr/>
            <p:nvPr/>
          </p:nvSpPr>
          <p:spPr>
            <a:xfrm>
              <a:off x="5550960" y="3755112"/>
              <a:ext cx="567343" cy="1024239"/>
            </a:xfrm>
            <a:custGeom>
              <a:avLst/>
              <a:gdLst>
                <a:gd name="connsiteX0" fmla="*/ 524656 w 567343"/>
                <a:gd name="connsiteY0" fmla="*/ -37 h 1024239"/>
                <a:gd name="connsiteX1" fmla="*/ 11643 w 567343"/>
                <a:gd name="connsiteY1" fmla="*/ 854852 h 1024239"/>
                <a:gd name="connsiteX2" fmla="*/ 534 w 567343"/>
                <a:gd name="connsiteY2" fmla="*/ 885487 h 1024239"/>
                <a:gd name="connsiteX3" fmla="*/ 33 w 567343"/>
                <a:gd name="connsiteY3" fmla="*/ 892084 h 1024239"/>
                <a:gd name="connsiteX4" fmla="*/ 283718 w 567343"/>
                <a:gd name="connsiteY4" fmla="*/ 1024203 h 1024239"/>
                <a:gd name="connsiteX5" fmla="*/ 567377 w 567343"/>
                <a:gd name="connsiteY5" fmla="*/ 892084 h 1024239"/>
                <a:gd name="connsiteX6" fmla="*/ 564263 w 567343"/>
                <a:gd name="connsiteY6" fmla="*/ 872663 h 10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343" h="1024239">
                  <a:moveTo>
                    <a:pt x="524656" y="-37"/>
                  </a:moveTo>
                  <a:lnTo>
                    <a:pt x="11643" y="854852"/>
                  </a:lnTo>
                  <a:cubicBezTo>
                    <a:pt x="7712" y="864404"/>
                    <a:pt x="2170" y="869497"/>
                    <a:pt x="534" y="885487"/>
                  </a:cubicBezTo>
                  <a:cubicBezTo>
                    <a:pt x="244" y="887677"/>
                    <a:pt x="86" y="889867"/>
                    <a:pt x="33" y="892084"/>
                  </a:cubicBezTo>
                  <a:cubicBezTo>
                    <a:pt x="59" y="965043"/>
                    <a:pt x="127059" y="1024203"/>
                    <a:pt x="283718" y="1024203"/>
                  </a:cubicBezTo>
                  <a:cubicBezTo>
                    <a:pt x="440377" y="1024203"/>
                    <a:pt x="567351" y="965043"/>
                    <a:pt x="567377" y="892084"/>
                  </a:cubicBezTo>
                  <a:cubicBezTo>
                    <a:pt x="567351" y="885566"/>
                    <a:pt x="566322" y="879075"/>
                    <a:pt x="564263" y="872663"/>
                  </a:cubicBezTo>
                  <a:close/>
                </a:path>
              </a:pathLst>
            </a:custGeom>
            <a:solidFill>
              <a:srgbClr val="00B050">
                <a:alpha val="34902"/>
              </a:srgbClr>
            </a:solidFill>
            <a:ln w="69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A6EA332A-0768-05C3-3C25-FE7852D5E200}"/>
              </a:ext>
            </a:extLst>
          </p:cNvPr>
          <p:cNvSpPr/>
          <p:nvPr/>
        </p:nvSpPr>
        <p:spPr>
          <a:xfrm>
            <a:off x="5374105" y="417095"/>
            <a:ext cx="7103303" cy="7103303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glow rad="139700">
              <a:srgbClr val="005CB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A16EA-7EC1-86CB-B19B-26174F6360CF}"/>
              </a:ext>
            </a:extLst>
          </p:cNvPr>
          <p:cNvSpPr txBox="1"/>
          <p:nvPr/>
        </p:nvSpPr>
        <p:spPr>
          <a:xfrm>
            <a:off x="6822779" y="5263829"/>
            <a:ext cx="460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CleanBeam</a:t>
            </a:r>
            <a:r>
              <a:rPr lang="en-US" sz="5400" b="1" baseline="30000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TM</a:t>
            </a:r>
            <a:endParaRPr lang="en-US" sz="5400" b="1" baseline="30000" dirty="0">
              <a:solidFill>
                <a:srgbClr val="005CB9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0B414E-AB0F-ACC5-D0F8-04356547CD2C}"/>
              </a:ext>
            </a:extLst>
          </p:cNvPr>
          <p:cNvSpPr/>
          <p:nvPr/>
        </p:nvSpPr>
        <p:spPr>
          <a:xfrm rot="10800000">
            <a:off x="-44984" y="11380959"/>
            <a:ext cx="3961664" cy="157276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26D62F-C181-B933-B9B8-EFAC02F4F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275" y="11755827"/>
            <a:ext cx="3071147" cy="8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22664-E86C-8B90-92BE-68C1B214A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tadium full of people&#10;&#10;Description automatically generated">
            <a:extLst>
              <a:ext uri="{FF2B5EF4-FFF2-40B4-BE49-F238E27FC236}">
                <a16:creationId xmlns:a16="http://schemas.microsoft.com/office/drawing/2014/main" id="{28C104C6-F74F-86DC-DE66-A5437E90B0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28" r="33526"/>
          <a:stretch/>
        </p:blipFill>
        <p:spPr>
          <a:xfrm>
            <a:off x="-1" y="-1"/>
            <a:ext cx="12700002" cy="12905323"/>
          </a:xfrm>
          <a:prstGeom prst="rect">
            <a:avLst/>
          </a:prstGeom>
        </p:spPr>
      </p:pic>
      <p:pic>
        <p:nvPicPr>
          <p:cNvPr id="2" name="Picture Placeholder 4" descr="A graph of a person's body&#10;&#10;Description automatically generated with medium confidence">
            <a:extLst>
              <a:ext uri="{FF2B5EF4-FFF2-40B4-BE49-F238E27FC236}">
                <a16:creationId xmlns:a16="http://schemas.microsoft.com/office/drawing/2014/main" id="{2497894F-8E77-B141-73BB-E7D604C6D6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7503" y="439709"/>
            <a:ext cx="7104888" cy="7104888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ysClr val="window" lastClr="FFFFFF">
                <a:lumMod val="85000"/>
              </a:sysClr>
            </a:solidFill>
          </a:ln>
          <a:effectLst>
            <a:glow rad="139700">
              <a:srgbClr val="005CB9">
                <a:satMod val="175000"/>
                <a:alpha val="40000"/>
              </a:srgbClr>
            </a:glo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19D71F-A2C5-76A0-40CD-42D69A7CB797}"/>
              </a:ext>
            </a:extLst>
          </p:cNvPr>
          <p:cNvGrpSpPr/>
          <p:nvPr/>
        </p:nvGrpSpPr>
        <p:grpSpPr>
          <a:xfrm rot="19742368">
            <a:off x="2318579" y="3762525"/>
            <a:ext cx="2902878" cy="5654642"/>
            <a:chOff x="5550952" y="3755112"/>
            <a:chExt cx="567351" cy="102423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4C708FC-E9BC-D72A-6499-6C89372E0044}"/>
                </a:ext>
              </a:extLst>
            </p:cNvPr>
            <p:cNvSpPr/>
            <p:nvPr/>
          </p:nvSpPr>
          <p:spPr>
            <a:xfrm>
              <a:off x="5550952" y="4515099"/>
              <a:ext cx="567330" cy="264251"/>
            </a:xfrm>
            <a:custGeom>
              <a:avLst/>
              <a:gdLst>
                <a:gd name="connsiteX0" fmla="*/ 567351 w 567330"/>
                <a:gd name="connsiteY0" fmla="*/ 132122 h 264251"/>
                <a:gd name="connsiteX1" fmla="*/ 283686 w 567330"/>
                <a:gd name="connsiteY1" fmla="*/ 264247 h 264251"/>
                <a:gd name="connsiteX2" fmla="*/ 20 w 567330"/>
                <a:gd name="connsiteY2" fmla="*/ 132122 h 264251"/>
                <a:gd name="connsiteX3" fmla="*/ 283686 w 567330"/>
                <a:gd name="connsiteY3" fmla="*/ -4 h 264251"/>
                <a:gd name="connsiteX4" fmla="*/ 567351 w 567330"/>
                <a:gd name="connsiteY4" fmla="*/ 132122 h 2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30" h="264251">
                  <a:moveTo>
                    <a:pt x="567351" y="132122"/>
                  </a:moveTo>
                  <a:cubicBezTo>
                    <a:pt x="567351" y="205093"/>
                    <a:pt x="440350" y="264247"/>
                    <a:pt x="283686" y="264247"/>
                  </a:cubicBezTo>
                  <a:cubicBezTo>
                    <a:pt x="127022" y="264247"/>
                    <a:pt x="20" y="205093"/>
                    <a:pt x="20" y="132122"/>
                  </a:cubicBezTo>
                  <a:cubicBezTo>
                    <a:pt x="20" y="59151"/>
                    <a:pt x="127021" y="-4"/>
                    <a:pt x="283686" y="-4"/>
                  </a:cubicBezTo>
                  <a:cubicBezTo>
                    <a:pt x="440350" y="-4"/>
                    <a:pt x="567351" y="59151"/>
                    <a:pt x="567351" y="132122"/>
                  </a:cubicBezTo>
                  <a:close/>
                </a:path>
              </a:pathLst>
            </a:custGeom>
            <a:solidFill>
              <a:srgbClr val="CCCCCC">
                <a:alpha val="40000"/>
              </a:srgbClr>
            </a:solidFill>
            <a:ln w="7916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BDC8946-E201-2E58-31CE-D2CC995C7C93}"/>
                </a:ext>
              </a:extLst>
            </p:cNvPr>
            <p:cNvSpPr/>
            <p:nvPr/>
          </p:nvSpPr>
          <p:spPr>
            <a:xfrm>
              <a:off x="5550960" y="3755112"/>
              <a:ext cx="567343" cy="1024239"/>
            </a:xfrm>
            <a:custGeom>
              <a:avLst/>
              <a:gdLst>
                <a:gd name="connsiteX0" fmla="*/ 524656 w 567343"/>
                <a:gd name="connsiteY0" fmla="*/ -37 h 1024239"/>
                <a:gd name="connsiteX1" fmla="*/ 11643 w 567343"/>
                <a:gd name="connsiteY1" fmla="*/ 854852 h 1024239"/>
                <a:gd name="connsiteX2" fmla="*/ 534 w 567343"/>
                <a:gd name="connsiteY2" fmla="*/ 885487 h 1024239"/>
                <a:gd name="connsiteX3" fmla="*/ 33 w 567343"/>
                <a:gd name="connsiteY3" fmla="*/ 892084 h 1024239"/>
                <a:gd name="connsiteX4" fmla="*/ 283718 w 567343"/>
                <a:gd name="connsiteY4" fmla="*/ 1024203 h 1024239"/>
                <a:gd name="connsiteX5" fmla="*/ 567377 w 567343"/>
                <a:gd name="connsiteY5" fmla="*/ 892084 h 1024239"/>
                <a:gd name="connsiteX6" fmla="*/ 564263 w 567343"/>
                <a:gd name="connsiteY6" fmla="*/ 872663 h 10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343" h="1024239">
                  <a:moveTo>
                    <a:pt x="524656" y="-37"/>
                  </a:moveTo>
                  <a:lnTo>
                    <a:pt x="11643" y="854852"/>
                  </a:lnTo>
                  <a:cubicBezTo>
                    <a:pt x="7712" y="864404"/>
                    <a:pt x="2170" y="869497"/>
                    <a:pt x="534" y="885487"/>
                  </a:cubicBezTo>
                  <a:cubicBezTo>
                    <a:pt x="244" y="887677"/>
                    <a:pt x="86" y="889867"/>
                    <a:pt x="33" y="892084"/>
                  </a:cubicBezTo>
                  <a:cubicBezTo>
                    <a:pt x="59" y="965043"/>
                    <a:pt x="127059" y="1024203"/>
                    <a:pt x="283718" y="1024203"/>
                  </a:cubicBezTo>
                  <a:cubicBezTo>
                    <a:pt x="440377" y="1024203"/>
                    <a:pt x="567351" y="965043"/>
                    <a:pt x="567377" y="892084"/>
                  </a:cubicBezTo>
                  <a:cubicBezTo>
                    <a:pt x="567351" y="885566"/>
                    <a:pt x="566322" y="879075"/>
                    <a:pt x="564263" y="872663"/>
                  </a:cubicBezTo>
                  <a:close/>
                </a:path>
              </a:pathLst>
            </a:custGeom>
            <a:solidFill>
              <a:srgbClr val="00B050">
                <a:alpha val="34902"/>
              </a:srgbClr>
            </a:solidFill>
            <a:ln w="69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4E11912-895B-EC0F-46B7-60E7852657AD}"/>
              </a:ext>
            </a:extLst>
          </p:cNvPr>
          <p:cNvSpPr txBox="1"/>
          <p:nvPr/>
        </p:nvSpPr>
        <p:spPr>
          <a:xfrm>
            <a:off x="6822779" y="5263829"/>
            <a:ext cx="460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CleanBeam</a:t>
            </a:r>
            <a:r>
              <a:rPr lang="en-US" sz="5400" b="1" baseline="30000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TM</a:t>
            </a:r>
            <a:endParaRPr lang="en-US" sz="5400" b="1" baseline="30000" dirty="0">
              <a:solidFill>
                <a:srgbClr val="005CB9"/>
              </a:solidFill>
              <a:latin typeface="Avenir LT Std 35 Light" panose="020B04020202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63034C-8374-CB1B-2FEB-74046927ED4B}"/>
              </a:ext>
            </a:extLst>
          </p:cNvPr>
          <p:cNvSpPr/>
          <p:nvPr/>
        </p:nvSpPr>
        <p:spPr>
          <a:xfrm rot="10800000">
            <a:off x="-44984" y="11380959"/>
            <a:ext cx="3961664" cy="157276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2CC500F-8A5E-F5D0-FCDB-C3B4FDDC6A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275" y="11755827"/>
            <a:ext cx="3071147" cy="82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5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8978A-BDE1-8B90-3D76-D7E40BEE8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A stadium full of people&#10;&#10;Description automatically generated">
            <a:extLst>
              <a:ext uri="{FF2B5EF4-FFF2-40B4-BE49-F238E27FC236}">
                <a16:creationId xmlns:a16="http://schemas.microsoft.com/office/drawing/2014/main" id="{109E2A28-4274-86D7-FDF1-EBD2F11016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09" r="27945"/>
          <a:stretch/>
        </p:blipFill>
        <p:spPr>
          <a:xfrm>
            <a:off x="0" y="-1"/>
            <a:ext cx="12699999" cy="12905323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BD92FCA-1C21-9893-4E3A-1B1B48E3C70B}"/>
              </a:ext>
            </a:extLst>
          </p:cNvPr>
          <p:cNvGrpSpPr/>
          <p:nvPr/>
        </p:nvGrpSpPr>
        <p:grpSpPr>
          <a:xfrm>
            <a:off x="1544699" y="2435787"/>
            <a:ext cx="6422570" cy="8874934"/>
            <a:chOff x="4884476" y="2427068"/>
            <a:chExt cx="2308760" cy="3190326"/>
          </a:xfrm>
        </p:grpSpPr>
        <p:sp>
          <p:nvSpPr>
            <p:cNvPr id="41" name="Rectangle: Rounded Corners 52">
              <a:extLst>
                <a:ext uri="{FF2B5EF4-FFF2-40B4-BE49-F238E27FC236}">
                  <a16:creationId xmlns:a16="http://schemas.microsoft.com/office/drawing/2014/main" id="{2C1123E8-D868-D810-E5AD-43AB8C3BE2DB}"/>
                </a:ext>
              </a:extLst>
            </p:cNvPr>
            <p:cNvSpPr/>
            <p:nvPr/>
          </p:nvSpPr>
          <p:spPr>
            <a:xfrm rot="3069829">
              <a:off x="5933758" y="4332326"/>
              <a:ext cx="899149" cy="1619807"/>
            </a:xfrm>
            <a:custGeom>
              <a:avLst/>
              <a:gdLst>
                <a:gd name="connsiteX0" fmla="*/ 0 w 640080"/>
                <a:gd name="connsiteY0" fmla="*/ 106682 h 1619795"/>
                <a:gd name="connsiteX1" fmla="*/ 106682 w 640080"/>
                <a:gd name="connsiteY1" fmla="*/ 0 h 1619795"/>
                <a:gd name="connsiteX2" fmla="*/ 533398 w 640080"/>
                <a:gd name="connsiteY2" fmla="*/ 0 h 1619795"/>
                <a:gd name="connsiteX3" fmla="*/ 640080 w 640080"/>
                <a:gd name="connsiteY3" fmla="*/ 106682 h 1619795"/>
                <a:gd name="connsiteX4" fmla="*/ 640080 w 640080"/>
                <a:gd name="connsiteY4" fmla="*/ 1513113 h 1619795"/>
                <a:gd name="connsiteX5" fmla="*/ 533398 w 640080"/>
                <a:gd name="connsiteY5" fmla="*/ 1619795 h 1619795"/>
                <a:gd name="connsiteX6" fmla="*/ 106682 w 640080"/>
                <a:gd name="connsiteY6" fmla="*/ 1619795 h 1619795"/>
                <a:gd name="connsiteX7" fmla="*/ 0 w 640080"/>
                <a:gd name="connsiteY7" fmla="*/ 1513113 h 1619795"/>
                <a:gd name="connsiteX8" fmla="*/ 0 w 640080"/>
                <a:gd name="connsiteY8" fmla="*/ 106682 h 1619795"/>
                <a:gd name="connsiteX0" fmla="*/ 12 w 640092"/>
                <a:gd name="connsiteY0" fmla="*/ 106682 h 1619795"/>
                <a:gd name="connsiteX1" fmla="*/ 106694 w 640092"/>
                <a:gd name="connsiteY1" fmla="*/ 0 h 1619795"/>
                <a:gd name="connsiteX2" fmla="*/ 533410 w 640092"/>
                <a:gd name="connsiteY2" fmla="*/ 0 h 1619795"/>
                <a:gd name="connsiteX3" fmla="*/ 640092 w 640092"/>
                <a:gd name="connsiteY3" fmla="*/ 106682 h 1619795"/>
                <a:gd name="connsiteX4" fmla="*/ 640092 w 640092"/>
                <a:gd name="connsiteY4" fmla="*/ 1513113 h 1619795"/>
                <a:gd name="connsiteX5" fmla="*/ 533410 w 640092"/>
                <a:gd name="connsiteY5" fmla="*/ 1619795 h 1619795"/>
                <a:gd name="connsiteX6" fmla="*/ 106694 w 640092"/>
                <a:gd name="connsiteY6" fmla="*/ 1619795 h 1619795"/>
                <a:gd name="connsiteX7" fmla="*/ 12 w 640092"/>
                <a:gd name="connsiteY7" fmla="*/ 1513113 h 1619795"/>
                <a:gd name="connsiteX8" fmla="*/ 22872 w 640092"/>
                <a:gd name="connsiteY8" fmla="*/ 773430 h 1619795"/>
                <a:gd name="connsiteX9" fmla="*/ 12 w 640092"/>
                <a:gd name="connsiteY9" fmla="*/ 106682 h 1619795"/>
                <a:gd name="connsiteX0" fmla="*/ 12 w 640092"/>
                <a:gd name="connsiteY0" fmla="*/ 106694 h 1619807"/>
                <a:gd name="connsiteX1" fmla="*/ 106694 w 640092"/>
                <a:gd name="connsiteY1" fmla="*/ 12 h 1619807"/>
                <a:gd name="connsiteX2" fmla="*/ 327672 w 640092"/>
                <a:gd name="connsiteY2" fmla="*/ 22872 h 1619807"/>
                <a:gd name="connsiteX3" fmla="*/ 533410 w 640092"/>
                <a:gd name="connsiteY3" fmla="*/ 12 h 1619807"/>
                <a:gd name="connsiteX4" fmla="*/ 640092 w 640092"/>
                <a:gd name="connsiteY4" fmla="*/ 106694 h 1619807"/>
                <a:gd name="connsiteX5" fmla="*/ 640092 w 640092"/>
                <a:gd name="connsiteY5" fmla="*/ 1513125 h 1619807"/>
                <a:gd name="connsiteX6" fmla="*/ 533410 w 640092"/>
                <a:gd name="connsiteY6" fmla="*/ 1619807 h 1619807"/>
                <a:gd name="connsiteX7" fmla="*/ 106694 w 640092"/>
                <a:gd name="connsiteY7" fmla="*/ 1619807 h 1619807"/>
                <a:gd name="connsiteX8" fmla="*/ 12 w 640092"/>
                <a:gd name="connsiteY8" fmla="*/ 1513125 h 1619807"/>
                <a:gd name="connsiteX9" fmla="*/ 22872 w 640092"/>
                <a:gd name="connsiteY9" fmla="*/ 773442 h 1619807"/>
                <a:gd name="connsiteX10" fmla="*/ 12 w 640092"/>
                <a:gd name="connsiteY10" fmla="*/ 106694 h 1619807"/>
                <a:gd name="connsiteX0" fmla="*/ 12 w 640092"/>
                <a:gd name="connsiteY0" fmla="*/ 106694 h 1619807"/>
                <a:gd name="connsiteX1" fmla="*/ 106694 w 640092"/>
                <a:gd name="connsiteY1" fmla="*/ 12 h 1619807"/>
                <a:gd name="connsiteX2" fmla="*/ 327672 w 640092"/>
                <a:gd name="connsiteY2" fmla="*/ 22872 h 1619807"/>
                <a:gd name="connsiteX3" fmla="*/ 533410 w 640092"/>
                <a:gd name="connsiteY3" fmla="*/ 12 h 1619807"/>
                <a:gd name="connsiteX4" fmla="*/ 640092 w 640092"/>
                <a:gd name="connsiteY4" fmla="*/ 106694 h 1619807"/>
                <a:gd name="connsiteX5" fmla="*/ 640092 w 640092"/>
                <a:gd name="connsiteY5" fmla="*/ 1513125 h 1619807"/>
                <a:gd name="connsiteX6" fmla="*/ 533410 w 640092"/>
                <a:gd name="connsiteY6" fmla="*/ 1619807 h 1619807"/>
                <a:gd name="connsiteX7" fmla="*/ 331482 w 640092"/>
                <a:gd name="connsiteY7" fmla="*/ 1590687 h 1619807"/>
                <a:gd name="connsiteX8" fmla="*/ 106694 w 640092"/>
                <a:gd name="connsiteY8" fmla="*/ 1619807 h 1619807"/>
                <a:gd name="connsiteX9" fmla="*/ 12 w 640092"/>
                <a:gd name="connsiteY9" fmla="*/ 1513125 h 1619807"/>
                <a:gd name="connsiteX10" fmla="*/ 22872 w 640092"/>
                <a:gd name="connsiteY10" fmla="*/ 773442 h 1619807"/>
                <a:gd name="connsiteX11" fmla="*/ 12 w 640092"/>
                <a:gd name="connsiteY11" fmla="*/ 106694 h 1619807"/>
                <a:gd name="connsiteX0" fmla="*/ 12 w 640092"/>
                <a:gd name="connsiteY0" fmla="*/ 106694 h 1619807"/>
                <a:gd name="connsiteX1" fmla="*/ 106694 w 640092"/>
                <a:gd name="connsiteY1" fmla="*/ 12 h 1619807"/>
                <a:gd name="connsiteX2" fmla="*/ 327672 w 640092"/>
                <a:gd name="connsiteY2" fmla="*/ 22872 h 1619807"/>
                <a:gd name="connsiteX3" fmla="*/ 533410 w 640092"/>
                <a:gd name="connsiteY3" fmla="*/ 12 h 1619807"/>
                <a:gd name="connsiteX4" fmla="*/ 640092 w 640092"/>
                <a:gd name="connsiteY4" fmla="*/ 106694 h 1619807"/>
                <a:gd name="connsiteX5" fmla="*/ 619137 w 640092"/>
                <a:gd name="connsiteY5" fmla="*/ 769632 h 1619807"/>
                <a:gd name="connsiteX6" fmla="*/ 640092 w 640092"/>
                <a:gd name="connsiteY6" fmla="*/ 1513125 h 1619807"/>
                <a:gd name="connsiteX7" fmla="*/ 533410 w 640092"/>
                <a:gd name="connsiteY7" fmla="*/ 1619807 h 1619807"/>
                <a:gd name="connsiteX8" fmla="*/ 331482 w 640092"/>
                <a:gd name="connsiteY8" fmla="*/ 1590687 h 1619807"/>
                <a:gd name="connsiteX9" fmla="*/ 106694 w 640092"/>
                <a:gd name="connsiteY9" fmla="*/ 1619807 h 1619807"/>
                <a:gd name="connsiteX10" fmla="*/ 12 w 640092"/>
                <a:gd name="connsiteY10" fmla="*/ 1513125 h 1619807"/>
                <a:gd name="connsiteX11" fmla="*/ 22872 w 640092"/>
                <a:gd name="connsiteY11" fmla="*/ 773442 h 1619807"/>
                <a:gd name="connsiteX12" fmla="*/ 12 w 640092"/>
                <a:gd name="connsiteY12" fmla="*/ 106694 h 161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0092" h="1619807">
                  <a:moveTo>
                    <a:pt x="12" y="106694"/>
                  </a:moveTo>
                  <a:cubicBezTo>
                    <a:pt x="12" y="47775"/>
                    <a:pt x="47775" y="12"/>
                    <a:pt x="106694" y="12"/>
                  </a:cubicBezTo>
                  <a:cubicBezTo>
                    <a:pt x="180353" y="-623"/>
                    <a:pt x="254013" y="23507"/>
                    <a:pt x="327672" y="22872"/>
                  </a:cubicBezTo>
                  <a:lnTo>
                    <a:pt x="533410" y="12"/>
                  </a:lnTo>
                  <a:cubicBezTo>
                    <a:pt x="592329" y="12"/>
                    <a:pt x="640092" y="47775"/>
                    <a:pt x="640092" y="106694"/>
                  </a:cubicBezTo>
                  <a:cubicBezTo>
                    <a:pt x="640092" y="328308"/>
                    <a:pt x="619137" y="548018"/>
                    <a:pt x="619137" y="769632"/>
                  </a:cubicBezTo>
                  <a:lnTo>
                    <a:pt x="640092" y="1513125"/>
                  </a:lnTo>
                  <a:cubicBezTo>
                    <a:pt x="640092" y="1572044"/>
                    <a:pt x="592329" y="1619807"/>
                    <a:pt x="533410" y="1619807"/>
                  </a:cubicBezTo>
                  <a:cubicBezTo>
                    <a:pt x="467371" y="1619625"/>
                    <a:pt x="397521" y="1590869"/>
                    <a:pt x="331482" y="1590687"/>
                  </a:cubicBezTo>
                  <a:lnTo>
                    <a:pt x="106694" y="1619807"/>
                  </a:lnTo>
                  <a:cubicBezTo>
                    <a:pt x="47775" y="1619807"/>
                    <a:pt x="12" y="1572044"/>
                    <a:pt x="12" y="1513125"/>
                  </a:cubicBezTo>
                  <a:cubicBezTo>
                    <a:pt x="-623" y="1267199"/>
                    <a:pt x="23507" y="1019368"/>
                    <a:pt x="22872" y="773442"/>
                  </a:cubicBezTo>
                  <a:cubicBezTo>
                    <a:pt x="23507" y="550558"/>
                    <a:pt x="-623" y="329578"/>
                    <a:pt x="12" y="106694"/>
                  </a:cubicBezTo>
                  <a:close/>
                </a:path>
              </a:pathLst>
            </a:custGeom>
            <a:solidFill>
              <a:srgbClr val="FFFFFF">
                <a:alpha val="1019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perspectiveContrastingLeftFacing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Rectangle: Rounded Corners 52">
              <a:extLst>
                <a:ext uri="{FF2B5EF4-FFF2-40B4-BE49-F238E27FC236}">
                  <a16:creationId xmlns:a16="http://schemas.microsoft.com/office/drawing/2014/main" id="{DBC6E19D-A6A6-9493-4717-914DF6ABB28D}"/>
                </a:ext>
              </a:extLst>
            </p:cNvPr>
            <p:cNvSpPr/>
            <p:nvPr/>
          </p:nvSpPr>
          <p:spPr>
            <a:xfrm rot="3069829">
              <a:off x="5933758" y="4317796"/>
              <a:ext cx="899149" cy="1619807"/>
            </a:xfrm>
            <a:custGeom>
              <a:avLst/>
              <a:gdLst>
                <a:gd name="connsiteX0" fmla="*/ 0 w 640080"/>
                <a:gd name="connsiteY0" fmla="*/ 106682 h 1619795"/>
                <a:gd name="connsiteX1" fmla="*/ 106682 w 640080"/>
                <a:gd name="connsiteY1" fmla="*/ 0 h 1619795"/>
                <a:gd name="connsiteX2" fmla="*/ 533398 w 640080"/>
                <a:gd name="connsiteY2" fmla="*/ 0 h 1619795"/>
                <a:gd name="connsiteX3" fmla="*/ 640080 w 640080"/>
                <a:gd name="connsiteY3" fmla="*/ 106682 h 1619795"/>
                <a:gd name="connsiteX4" fmla="*/ 640080 w 640080"/>
                <a:gd name="connsiteY4" fmla="*/ 1513113 h 1619795"/>
                <a:gd name="connsiteX5" fmla="*/ 533398 w 640080"/>
                <a:gd name="connsiteY5" fmla="*/ 1619795 h 1619795"/>
                <a:gd name="connsiteX6" fmla="*/ 106682 w 640080"/>
                <a:gd name="connsiteY6" fmla="*/ 1619795 h 1619795"/>
                <a:gd name="connsiteX7" fmla="*/ 0 w 640080"/>
                <a:gd name="connsiteY7" fmla="*/ 1513113 h 1619795"/>
                <a:gd name="connsiteX8" fmla="*/ 0 w 640080"/>
                <a:gd name="connsiteY8" fmla="*/ 106682 h 1619795"/>
                <a:gd name="connsiteX0" fmla="*/ 12 w 640092"/>
                <a:gd name="connsiteY0" fmla="*/ 106682 h 1619795"/>
                <a:gd name="connsiteX1" fmla="*/ 106694 w 640092"/>
                <a:gd name="connsiteY1" fmla="*/ 0 h 1619795"/>
                <a:gd name="connsiteX2" fmla="*/ 533410 w 640092"/>
                <a:gd name="connsiteY2" fmla="*/ 0 h 1619795"/>
                <a:gd name="connsiteX3" fmla="*/ 640092 w 640092"/>
                <a:gd name="connsiteY3" fmla="*/ 106682 h 1619795"/>
                <a:gd name="connsiteX4" fmla="*/ 640092 w 640092"/>
                <a:gd name="connsiteY4" fmla="*/ 1513113 h 1619795"/>
                <a:gd name="connsiteX5" fmla="*/ 533410 w 640092"/>
                <a:gd name="connsiteY5" fmla="*/ 1619795 h 1619795"/>
                <a:gd name="connsiteX6" fmla="*/ 106694 w 640092"/>
                <a:gd name="connsiteY6" fmla="*/ 1619795 h 1619795"/>
                <a:gd name="connsiteX7" fmla="*/ 12 w 640092"/>
                <a:gd name="connsiteY7" fmla="*/ 1513113 h 1619795"/>
                <a:gd name="connsiteX8" fmla="*/ 22872 w 640092"/>
                <a:gd name="connsiteY8" fmla="*/ 773430 h 1619795"/>
                <a:gd name="connsiteX9" fmla="*/ 12 w 640092"/>
                <a:gd name="connsiteY9" fmla="*/ 106682 h 1619795"/>
                <a:gd name="connsiteX0" fmla="*/ 12 w 640092"/>
                <a:gd name="connsiteY0" fmla="*/ 106694 h 1619807"/>
                <a:gd name="connsiteX1" fmla="*/ 106694 w 640092"/>
                <a:gd name="connsiteY1" fmla="*/ 12 h 1619807"/>
                <a:gd name="connsiteX2" fmla="*/ 327672 w 640092"/>
                <a:gd name="connsiteY2" fmla="*/ 22872 h 1619807"/>
                <a:gd name="connsiteX3" fmla="*/ 533410 w 640092"/>
                <a:gd name="connsiteY3" fmla="*/ 12 h 1619807"/>
                <a:gd name="connsiteX4" fmla="*/ 640092 w 640092"/>
                <a:gd name="connsiteY4" fmla="*/ 106694 h 1619807"/>
                <a:gd name="connsiteX5" fmla="*/ 640092 w 640092"/>
                <a:gd name="connsiteY5" fmla="*/ 1513125 h 1619807"/>
                <a:gd name="connsiteX6" fmla="*/ 533410 w 640092"/>
                <a:gd name="connsiteY6" fmla="*/ 1619807 h 1619807"/>
                <a:gd name="connsiteX7" fmla="*/ 106694 w 640092"/>
                <a:gd name="connsiteY7" fmla="*/ 1619807 h 1619807"/>
                <a:gd name="connsiteX8" fmla="*/ 12 w 640092"/>
                <a:gd name="connsiteY8" fmla="*/ 1513125 h 1619807"/>
                <a:gd name="connsiteX9" fmla="*/ 22872 w 640092"/>
                <a:gd name="connsiteY9" fmla="*/ 773442 h 1619807"/>
                <a:gd name="connsiteX10" fmla="*/ 12 w 640092"/>
                <a:gd name="connsiteY10" fmla="*/ 106694 h 1619807"/>
                <a:gd name="connsiteX0" fmla="*/ 12 w 640092"/>
                <a:gd name="connsiteY0" fmla="*/ 106694 h 1619807"/>
                <a:gd name="connsiteX1" fmla="*/ 106694 w 640092"/>
                <a:gd name="connsiteY1" fmla="*/ 12 h 1619807"/>
                <a:gd name="connsiteX2" fmla="*/ 327672 w 640092"/>
                <a:gd name="connsiteY2" fmla="*/ 22872 h 1619807"/>
                <a:gd name="connsiteX3" fmla="*/ 533410 w 640092"/>
                <a:gd name="connsiteY3" fmla="*/ 12 h 1619807"/>
                <a:gd name="connsiteX4" fmla="*/ 640092 w 640092"/>
                <a:gd name="connsiteY4" fmla="*/ 106694 h 1619807"/>
                <a:gd name="connsiteX5" fmla="*/ 640092 w 640092"/>
                <a:gd name="connsiteY5" fmla="*/ 1513125 h 1619807"/>
                <a:gd name="connsiteX6" fmla="*/ 533410 w 640092"/>
                <a:gd name="connsiteY6" fmla="*/ 1619807 h 1619807"/>
                <a:gd name="connsiteX7" fmla="*/ 331482 w 640092"/>
                <a:gd name="connsiteY7" fmla="*/ 1590687 h 1619807"/>
                <a:gd name="connsiteX8" fmla="*/ 106694 w 640092"/>
                <a:gd name="connsiteY8" fmla="*/ 1619807 h 1619807"/>
                <a:gd name="connsiteX9" fmla="*/ 12 w 640092"/>
                <a:gd name="connsiteY9" fmla="*/ 1513125 h 1619807"/>
                <a:gd name="connsiteX10" fmla="*/ 22872 w 640092"/>
                <a:gd name="connsiteY10" fmla="*/ 773442 h 1619807"/>
                <a:gd name="connsiteX11" fmla="*/ 12 w 640092"/>
                <a:gd name="connsiteY11" fmla="*/ 106694 h 1619807"/>
                <a:gd name="connsiteX0" fmla="*/ 12 w 640092"/>
                <a:gd name="connsiteY0" fmla="*/ 106694 h 1619807"/>
                <a:gd name="connsiteX1" fmla="*/ 106694 w 640092"/>
                <a:gd name="connsiteY1" fmla="*/ 12 h 1619807"/>
                <a:gd name="connsiteX2" fmla="*/ 327672 w 640092"/>
                <a:gd name="connsiteY2" fmla="*/ 22872 h 1619807"/>
                <a:gd name="connsiteX3" fmla="*/ 533410 w 640092"/>
                <a:gd name="connsiteY3" fmla="*/ 12 h 1619807"/>
                <a:gd name="connsiteX4" fmla="*/ 640092 w 640092"/>
                <a:gd name="connsiteY4" fmla="*/ 106694 h 1619807"/>
                <a:gd name="connsiteX5" fmla="*/ 619137 w 640092"/>
                <a:gd name="connsiteY5" fmla="*/ 769632 h 1619807"/>
                <a:gd name="connsiteX6" fmla="*/ 640092 w 640092"/>
                <a:gd name="connsiteY6" fmla="*/ 1513125 h 1619807"/>
                <a:gd name="connsiteX7" fmla="*/ 533410 w 640092"/>
                <a:gd name="connsiteY7" fmla="*/ 1619807 h 1619807"/>
                <a:gd name="connsiteX8" fmla="*/ 331482 w 640092"/>
                <a:gd name="connsiteY8" fmla="*/ 1590687 h 1619807"/>
                <a:gd name="connsiteX9" fmla="*/ 106694 w 640092"/>
                <a:gd name="connsiteY9" fmla="*/ 1619807 h 1619807"/>
                <a:gd name="connsiteX10" fmla="*/ 12 w 640092"/>
                <a:gd name="connsiteY10" fmla="*/ 1513125 h 1619807"/>
                <a:gd name="connsiteX11" fmla="*/ 22872 w 640092"/>
                <a:gd name="connsiteY11" fmla="*/ 773442 h 1619807"/>
                <a:gd name="connsiteX12" fmla="*/ 12 w 640092"/>
                <a:gd name="connsiteY12" fmla="*/ 106694 h 161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0092" h="1619807">
                  <a:moveTo>
                    <a:pt x="12" y="106694"/>
                  </a:moveTo>
                  <a:cubicBezTo>
                    <a:pt x="12" y="47775"/>
                    <a:pt x="47775" y="12"/>
                    <a:pt x="106694" y="12"/>
                  </a:cubicBezTo>
                  <a:cubicBezTo>
                    <a:pt x="180353" y="-623"/>
                    <a:pt x="254013" y="23507"/>
                    <a:pt x="327672" y="22872"/>
                  </a:cubicBezTo>
                  <a:lnTo>
                    <a:pt x="533410" y="12"/>
                  </a:lnTo>
                  <a:cubicBezTo>
                    <a:pt x="592329" y="12"/>
                    <a:pt x="640092" y="47775"/>
                    <a:pt x="640092" y="106694"/>
                  </a:cubicBezTo>
                  <a:cubicBezTo>
                    <a:pt x="640092" y="328308"/>
                    <a:pt x="619137" y="548018"/>
                    <a:pt x="619137" y="769632"/>
                  </a:cubicBezTo>
                  <a:lnTo>
                    <a:pt x="640092" y="1513125"/>
                  </a:lnTo>
                  <a:cubicBezTo>
                    <a:pt x="640092" y="1572044"/>
                    <a:pt x="592329" y="1619807"/>
                    <a:pt x="533410" y="1619807"/>
                  </a:cubicBezTo>
                  <a:cubicBezTo>
                    <a:pt x="467371" y="1619625"/>
                    <a:pt x="397521" y="1590869"/>
                    <a:pt x="331482" y="1590687"/>
                  </a:cubicBezTo>
                  <a:lnTo>
                    <a:pt x="106694" y="1619807"/>
                  </a:lnTo>
                  <a:cubicBezTo>
                    <a:pt x="47775" y="1619807"/>
                    <a:pt x="12" y="1572044"/>
                    <a:pt x="12" y="1513125"/>
                  </a:cubicBezTo>
                  <a:cubicBezTo>
                    <a:pt x="-623" y="1267199"/>
                    <a:pt x="23507" y="1019368"/>
                    <a:pt x="22872" y="773442"/>
                  </a:cubicBezTo>
                  <a:cubicBezTo>
                    <a:pt x="23507" y="550558"/>
                    <a:pt x="-623" y="329578"/>
                    <a:pt x="12" y="10669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perspectiveContrastingLeftFacing"/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581381A-9908-46EF-00EB-738BEE159E23}"/>
                </a:ext>
              </a:extLst>
            </p:cNvPr>
            <p:cNvSpPr/>
            <p:nvPr/>
          </p:nvSpPr>
          <p:spPr>
            <a:xfrm rot="19498256">
              <a:off x="4884476" y="2427068"/>
              <a:ext cx="1529898" cy="3190326"/>
            </a:xfrm>
            <a:custGeom>
              <a:avLst/>
              <a:gdLst>
                <a:gd name="connsiteX0" fmla="*/ 524656 w 567343"/>
                <a:gd name="connsiteY0" fmla="*/ -37 h 1024239"/>
                <a:gd name="connsiteX1" fmla="*/ 11643 w 567343"/>
                <a:gd name="connsiteY1" fmla="*/ 854852 h 1024239"/>
                <a:gd name="connsiteX2" fmla="*/ 534 w 567343"/>
                <a:gd name="connsiteY2" fmla="*/ 885487 h 1024239"/>
                <a:gd name="connsiteX3" fmla="*/ 33 w 567343"/>
                <a:gd name="connsiteY3" fmla="*/ 892084 h 1024239"/>
                <a:gd name="connsiteX4" fmla="*/ 283718 w 567343"/>
                <a:gd name="connsiteY4" fmla="*/ 1024203 h 1024239"/>
                <a:gd name="connsiteX5" fmla="*/ 567377 w 567343"/>
                <a:gd name="connsiteY5" fmla="*/ 892084 h 1024239"/>
                <a:gd name="connsiteX6" fmla="*/ 564263 w 567343"/>
                <a:gd name="connsiteY6" fmla="*/ 872663 h 1024239"/>
                <a:gd name="connsiteX0" fmla="*/ 524623 w 567344"/>
                <a:gd name="connsiteY0" fmla="*/ 0 h 1002076"/>
                <a:gd name="connsiteX1" fmla="*/ 11610 w 567344"/>
                <a:gd name="connsiteY1" fmla="*/ 854889 h 1002076"/>
                <a:gd name="connsiteX2" fmla="*/ 501 w 567344"/>
                <a:gd name="connsiteY2" fmla="*/ 885524 h 1002076"/>
                <a:gd name="connsiteX3" fmla="*/ 0 w 567344"/>
                <a:gd name="connsiteY3" fmla="*/ 892121 h 1002076"/>
                <a:gd name="connsiteX4" fmla="*/ 310346 w 567344"/>
                <a:gd name="connsiteY4" fmla="*/ 1002076 h 1002076"/>
                <a:gd name="connsiteX5" fmla="*/ 567344 w 567344"/>
                <a:gd name="connsiteY5" fmla="*/ 892121 h 1002076"/>
                <a:gd name="connsiteX6" fmla="*/ 564230 w 567344"/>
                <a:gd name="connsiteY6" fmla="*/ 872700 h 1002076"/>
                <a:gd name="connsiteX7" fmla="*/ 524623 w 567344"/>
                <a:gd name="connsiteY7" fmla="*/ 0 h 1002076"/>
                <a:gd name="connsiteX0" fmla="*/ 524125 w 566846"/>
                <a:gd name="connsiteY0" fmla="*/ 0 h 1002076"/>
                <a:gd name="connsiteX1" fmla="*/ 11112 w 566846"/>
                <a:gd name="connsiteY1" fmla="*/ 854889 h 1002076"/>
                <a:gd name="connsiteX2" fmla="*/ 3 w 566846"/>
                <a:gd name="connsiteY2" fmla="*/ 885524 h 1002076"/>
                <a:gd name="connsiteX3" fmla="*/ 29093 w 566846"/>
                <a:gd name="connsiteY3" fmla="*/ 920291 h 1002076"/>
                <a:gd name="connsiteX4" fmla="*/ 309848 w 566846"/>
                <a:gd name="connsiteY4" fmla="*/ 1002076 h 1002076"/>
                <a:gd name="connsiteX5" fmla="*/ 566846 w 566846"/>
                <a:gd name="connsiteY5" fmla="*/ 892121 h 1002076"/>
                <a:gd name="connsiteX6" fmla="*/ 563732 w 566846"/>
                <a:gd name="connsiteY6" fmla="*/ 872700 h 1002076"/>
                <a:gd name="connsiteX7" fmla="*/ 524125 w 566846"/>
                <a:gd name="connsiteY7" fmla="*/ 0 h 1002076"/>
                <a:gd name="connsiteX0" fmla="*/ 524125 w 594133"/>
                <a:gd name="connsiteY0" fmla="*/ 0 h 1002076"/>
                <a:gd name="connsiteX1" fmla="*/ 11112 w 594133"/>
                <a:gd name="connsiteY1" fmla="*/ 854889 h 1002076"/>
                <a:gd name="connsiteX2" fmla="*/ 3 w 594133"/>
                <a:gd name="connsiteY2" fmla="*/ 885524 h 1002076"/>
                <a:gd name="connsiteX3" fmla="*/ 29093 w 594133"/>
                <a:gd name="connsiteY3" fmla="*/ 920291 h 1002076"/>
                <a:gd name="connsiteX4" fmla="*/ 309848 w 594133"/>
                <a:gd name="connsiteY4" fmla="*/ 1002076 h 1002076"/>
                <a:gd name="connsiteX5" fmla="*/ 594133 w 594133"/>
                <a:gd name="connsiteY5" fmla="*/ 891624 h 1002076"/>
                <a:gd name="connsiteX6" fmla="*/ 563732 w 594133"/>
                <a:gd name="connsiteY6" fmla="*/ 872700 h 1002076"/>
                <a:gd name="connsiteX7" fmla="*/ 524125 w 594133"/>
                <a:gd name="connsiteY7" fmla="*/ 0 h 1002076"/>
                <a:gd name="connsiteX0" fmla="*/ 524125 w 594133"/>
                <a:gd name="connsiteY0" fmla="*/ 0 h 1002076"/>
                <a:gd name="connsiteX1" fmla="*/ 11112 w 594133"/>
                <a:gd name="connsiteY1" fmla="*/ 854889 h 1002076"/>
                <a:gd name="connsiteX2" fmla="*/ 3 w 594133"/>
                <a:gd name="connsiteY2" fmla="*/ 885524 h 1002076"/>
                <a:gd name="connsiteX3" fmla="*/ 29093 w 594133"/>
                <a:gd name="connsiteY3" fmla="*/ 920291 h 1002076"/>
                <a:gd name="connsiteX4" fmla="*/ 309848 w 594133"/>
                <a:gd name="connsiteY4" fmla="*/ 1002076 h 1002076"/>
                <a:gd name="connsiteX5" fmla="*/ 594133 w 594133"/>
                <a:gd name="connsiteY5" fmla="*/ 891624 h 1002076"/>
                <a:gd name="connsiteX6" fmla="*/ 567514 w 594133"/>
                <a:gd name="connsiteY6" fmla="*/ 850367 h 1002076"/>
                <a:gd name="connsiteX7" fmla="*/ 524125 w 594133"/>
                <a:gd name="connsiteY7" fmla="*/ 0 h 1002076"/>
                <a:gd name="connsiteX0" fmla="*/ 524125 w 605179"/>
                <a:gd name="connsiteY0" fmla="*/ 0 h 1002076"/>
                <a:gd name="connsiteX1" fmla="*/ 11112 w 605179"/>
                <a:gd name="connsiteY1" fmla="*/ 854889 h 1002076"/>
                <a:gd name="connsiteX2" fmla="*/ 3 w 605179"/>
                <a:gd name="connsiteY2" fmla="*/ 885524 h 1002076"/>
                <a:gd name="connsiteX3" fmla="*/ 29093 w 605179"/>
                <a:gd name="connsiteY3" fmla="*/ 920291 h 1002076"/>
                <a:gd name="connsiteX4" fmla="*/ 309848 w 605179"/>
                <a:gd name="connsiteY4" fmla="*/ 1002076 h 1002076"/>
                <a:gd name="connsiteX5" fmla="*/ 594133 w 605179"/>
                <a:gd name="connsiteY5" fmla="*/ 891624 h 1002076"/>
                <a:gd name="connsiteX6" fmla="*/ 604957 w 605179"/>
                <a:gd name="connsiteY6" fmla="*/ 834287 h 1002076"/>
                <a:gd name="connsiteX7" fmla="*/ 524125 w 605179"/>
                <a:gd name="connsiteY7" fmla="*/ 0 h 100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5179" h="1002076">
                  <a:moveTo>
                    <a:pt x="524125" y="0"/>
                  </a:moveTo>
                  <a:lnTo>
                    <a:pt x="11112" y="854889"/>
                  </a:lnTo>
                  <a:cubicBezTo>
                    <a:pt x="7181" y="864441"/>
                    <a:pt x="1639" y="869534"/>
                    <a:pt x="3" y="885524"/>
                  </a:cubicBezTo>
                  <a:cubicBezTo>
                    <a:pt x="-287" y="887714"/>
                    <a:pt x="29146" y="918074"/>
                    <a:pt x="29093" y="920291"/>
                  </a:cubicBezTo>
                  <a:cubicBezTo>
                    <a:pt x="29119" y="993250"/>
                    <a:pt x="153189" y="1002076"/>
                    <a:pt x="309848" y="1002076"/>
                  </a:cubicBezTo>
                  <a:cubicBezTo>
                    <a:pt x="466507" y="1002076"/>
                    <a:pt x="594107" y="964583"/>
                    <a:pt x="594133" y="891624"/>
                  </a:cubicBezTo>
                  <a:cubicBezTo>
                    <a:pt x="594107" y="885106"/>
                    <a:pt x="607016" y="840699"/>
                    <a:pt x="604957" y="834287"/>
                  </a:cubicBezTo>
                  <a:lnTo>
                    <a:pt x="524125" y="0"/>
                  </a:lnTo>
                  <a:close/>
                </a:path>
              </a:pathLst>
            </a:custGeom>
            <a:gradFill>
              <a:gsLst>
                <a:gs pos="66000">
                  <a:sysClr val="window" lastClr="FFFFFF">
                    <a:alpha val="4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69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2BEA2DEF-2C86-E93A-DFBE-4653174BAC40}"/>
              </a:ext>
            </a:extLst>
          </p:cNvPr>
          <p:cNvSpPr/>
          <p:nvPr/>
        </p:nvSpPr>
        <p:spPr>
          <a:xfrm>
            <a:off x="5417503" y="324075"/>
            <a:ext cx="7104888" cy="7104888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>
            <a:glow rad="139700">
              <a:srgbClr val="005CB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F3AAC8-F1F8-57A6-FAE9-662E1AF8533F}"/>
              </a:ext>
            </a:extLst>
          </p:cNvPr>
          <p:cNvSpPr/>
          <p:nvPr/>
        </p:nvSpPr>
        <p:spPr>
          <a:xfrm rot="10800000">
            <a:off x="-44984" y="11380959"/>
            <a:ext cx="3961664" cy="157276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42ED42DE-B6E5-25E1-6638-A0730C37EB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275" y="11755827"/>
            <a:ext cx="3071147" cy="823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4F7E50-1852-B91C-76AF-6A8C354A0F1D}"/>
              </a:ext>
            </a:extLst>
          </p:cNvPr>
          <p:cNvSpPr txBox="1"/>
          <p:nvPr/>
        </p:nvSpPr>
        <p:spPr>
          <a:xfrm>
            <a:off x="6822779" y="5263829"/>
            <a:ext cx="460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CleanBeam</a:t>
            </a:r>
            <a:r>
              <a:rPr lang="en-US" sz="5400" b="1" baseline="30000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TM</a:t>
            </a:r>
            <a:endParaRPr lang="en-US" sz="5400" b="1" baseline="30000" dirty="0">
              <a:solidFill>
                <a:srgbClr val="005CB9"/>
              </a:solidFill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18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328BE-5297-F7C8-9691-35E870C23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dium full of people&#10;&#10;Description automatically generated">
            <a:extLst>
              <a:ext uri="{FF2B5EF4-FFF2-40B4-BE49-F238E27FC236}">
                <a16:creationId xmlns:a16="http://schemas.microsoft.com/office/drawing/2014/main" id="{F317D62A-2ECC-4DBF-12C1-E302D94D7B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643" r="25911"/>
          <a:stretch/>
        </p:blipFill>
        <p:spPr>
          <a:xfrm>
            <a:off x="0" y="-1"/>
            <a:ext cx="12700000" cy="1290532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C097734-B772-92CC-E1EF-24F17D462FFE}"/>
              </a:ext>
            </a:extLst>
          </p:cNvPr>
          <p:cNvGrpSpPr/>
          <p:nvPr/>
        </p:nvGrpSpPr>
        <p:grpSpPr>
          <a:xfrm rot="19742368">
            <a:off x="489910" y="3684668"/>
            <a:ext cx="2892360" cy="5221581"/>
            <a:chOff x="5550952" y="3755112"/>
            <a:chExt cx="567351" cy="102423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388EE8-0482-97D6-A08C-D148F3910152}"/>
                </a:ext>
              </a:extLst>
            </p:cNvPr>
            <p:cNvSpPr/>
            <p:nvPr/>
          </p:nvSpPr>
          <p:spPr>
            <a:xfrm>
              <a:off x="5550952" y="4515099"/>
              <a:ext cx="567330" cy="264251"/>
            </a:xfrm>
            <a:custGeom>
              <a:avLst/>
              <a:gdLst>
                <a:gd name="connsiteX0" fmla="*/ 567351 w 567330"/>
                <a:gd name="connsiteY0" fmla="*/ 132122 h 264251"/>
                <a:gd name="connsiteX1" fmla="*/ 283686 w 567330"/>
                <a:gd name="connsiteY1" fmla="*/ 264247 h 264251"/>
                <a:gd name="connsiteX2" fmla="*/ 20 w 567330"/>
                <a:gd name="connsiteY2" fmla="*/ 132122 h 264251"/>
                <a:gd name="connsiteX3" fmla="*/ 283686 w 567330"/>
                <a:gd name="connsiteY3" fmla="*/ -4 h 264251"/>
                <a:gd name="connsiteX4" fmla="*/ 567351 w 567330"/>
                <a:gd name="connsiteY4" fmla="*/ 132122 h 2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30" h="264251">
                  <a:moveTo>
                    <a:pt x="567351" y="132122"/>
                  </a:moveTo>
                  <a:cubicBezTo>
                    <a:pt x="567351" y="205093"/>
                    <a:pt x="440350" y="264247"/>
                    <a:pt x="283686" y="264247"/>
                  </a:cubicBezTo>
                  <a:cubicBezTo>
                    <a:pt x="127022" y="264247"/>
                    <a:pt x="20" y="205093"/>
                    <a:pt x="20" y="132122"/>
                  </a:cubicBezTo>
                  <a:cubicBezTo>
                    <a:pt x="20" y="59151"/>
                    <a:pt x="127021" y="-4"/>
                    <a:pt x="283686" y="-4"/>
                  </a:cubicBezTo>
                  <a:cubicBezTo>
                    <a:pt x="440350" y="-4"/>
                    <a:pt x="567351" y="59151"/>
                    <a:pt x="567351" y="132122"/>
                  </a:cubicBezTo>
                  <a:close/>
                </a:path>
              </a:pathLst>
            </a:custGeom>
            <a:solidFill>
              <a:srgbClr val="CCCCCC">
                <a:alpha val="40000"/>
              </a:srgbClr>
            </a:solidFill>
            <a:ln w="7916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34C2246-D464-BD02-F53C-A3B1270241EC}"/>
                </a:ext>
              </a:extLst>
            </p:cNvPr>
            <p:cNvSpPr/>
            <p:nvPr/>
          </p:nvSpPr>
          <p:spPr>
            <a:xfrm>
              <a:off x="5550960" y="3755112"/>
              <a:ext cx="567343" cy="1024239"/>
            </a:xfrm>
            <a:custGeom>
              <a:avLst/>
              <a:gdLst>
                <a:gd name="connsiteX0" fmla="*/ 524656 w 567343"/>
                <a:gd name="connsiteY0" fmla="*/ -37 h 1024239"/>
                <a:gd name="connsiteX1" fmla="*/ 11643 w 567343"/>
                <a:gd name="connsiteY1" fmla="*/ 854852 h 1024239"/>
                <a:gd name="connsiteX2" fmla="*/ 534 w 567343"/>
                <a:gd name="connsiteY2" fmla="*/ 885487 h 1024239"/>
                <a:gd name="connsiteX3" fmla="*/ 33 w 567343"/>
                <a:gd name="connsiteY3" fmla="*/ 892084 h 1024239"/>
                <a:gd name="connsiteX4" fmla="*/ 283718 w 567343"/>
                <a:gd name="connsiteY4" fmla="*/ 1024203 h 1024239"/>
                <a:gd name="connsiteX5" fmla="*/ 567377 w 567343"/>
                <a:gd name="connsiteY5" fmla="*/ 892084 h 1024239"/>
                <a:gd name="connsiteX6" fmla="*/ 564263 w 567343"/>
                <a:gd name="connsiteY6" fmla="*/ 872663 h 10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343" h="1024239">
                  <a:moveTo>
                    <a:pt x="524656" y="-37"/>
                  </a:moveTo>
                  <a:lnTo>
                    <a:pt x="11643" y="854852"/>
                  </a:lnTo>
                  <a:cubicBezTo>
                    <a:pt x="7712" y="864404"/>
                    <a:pt x="2170" y="869497"/>
                    <a:pt x="534" y="885487"/>
                  </a:cubicBezTo>
                  <a:cubicBezTo>
                    <a:pt x="244" y="887677"/>
                    <a:pt x="86" y="889867"/>
                    <a:pt x="33" y="892084"/>
                  </a:cubicBezTo>
                  <a:cubicBezTo>
                    <a:pt x="59" y="965043"/>
                    <a:pt x="127059" y="1024203"/>
                    <a:pt x="283718" y="1024203"/>
                  </a:cubicBezTo>
                  <a:cubicBezTo>
                    <a:pt x="440377" y="1024203"/>
                    <a:pt x="567351" y="965043"/>
                    <a:pt x="567377" y="892084"/>
                  </a:cubicBezTo>
                  <a:cubicBezTo>
                    <a:pt x="567351" y="885566"/>
                    <a:pt x="566322" y="879075"/>
                    <a:pt x="564263" y="872663"/>
                  </a:cubicBezTo>
                  <a:close/>
                </a:path>
              </a:pathLst>
            </a:custGeom>
            <a:solidFill>
              <a:srgbClr val="E6E6E6">
                <a:alpha val="25000"/>
              </a:srgbClr>
            </a:solidFill>
            <a:ln w="69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02C7ED-364B-8A68-2DFA-3F79E3C50AA7}"/>
              </a:ext>
            </a:extLst>
          </p:cNvPr>
          <p:cNvGrpSpPr/>
          <p:nvPr/>
        </p:nvGrpSpPr>
        <p:grpSpPr>
          <a:xfrm rot="19742368">
            <a:off x="2413391" y="2557453"/>
            <a:ext cx="2892254" cy="5221581"/>
            <a:chOff x="6570891" y="3755112"/>
            <a:chExt cx="567330" cy="1024239"/>
          </a:xfrm>
          <a:solidFill>
            <a:srgbClr val="FF9900">
              <a:alpha val="40000"/>
            </a:srgb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6B782D7-3197-A506-8437-025CDB871AA1}"/>
                </a:ext>
              </a:extLst>
            </p:cNvPr>
            <p:cNvSpPr/>
            <p:nvPr/>
          </p:nvSpPr>
          <p:spPr>
            <a:xfrm>
              <a:off x="6570891" y="4515099"/>
              <a:ext cx="567330" cy="264251"/>
            </a:xfrm>
            <a:custGeom>
              <a:avLst/>
              <a:gdLst>
                <a:gd name="connsiteX0" fmla="*/ 567404 w 567330"/>
                <a:gd name="connsiteY0" fmla="*/ 132122 h 264251"/>
                <a:gd name="connsiteX1" fmla="*/ 283739 w 567330"/>
                <a:gd name="connsiteY1" fmla="*/ 264247 h 264251"/>
                <a:gd name="connsiteX2" fmla="*/ 73 w 567330"/>
                <a:gd name="connsiteY2" fmla="*/ 132122 h 264251"/>
                <a:gd name="connsiteX3" fmla="*/ 283739 w 567330"/>
                <a:gd name="connsiteY3" fmla="*/ -4 h 264251"/>
                <a:gd name="connsiteX4" fmla="*/ 567404 w 567330"/>
                <a:gd name="connsiteY4" fmla="*/ 132122 h 264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330" h="264251">
                  <a:moveTo>
                    <a:pt x="567404" y="132122"/>
                  </a:moveTo>
                  <a:cubicBezTo>
                    <a:pt x="567404" y="205093"/>
                    <a:pt x="440403" y="264247"/>
                    <a:pt x="283739" y="264247"/>
                  </a:cubicBezTo>
                  <a:cubicBezTo>
                    <a:pt x="127075" y="264247"/>
                    <a:pt x="73" y="205093"/>
                    <a:pt x="73" y="132122"/>
                  </a:cubicBezTo>
                  <a:cubicBezTo>
                    <a:pt x="73" y="59151"/>
                    <a:pt x="127074" y="-4"/>
                    <a:pt x="283739" y="-4"/>
                  </a:cubicBezTo>
                  <a:cubicBezTo>
                    <a:pt x="440402" y="-4"/>
                    <a:pt x="567404" y="59151"/>
                    <a:pt x="567404" y="132122"/>
                  </a:cubicBezTo>
                  <a:close/>
                </a:path>
              </a:pathLst>
            </a:custGeom>
            <a:grpFill/>
            <a:ln w="7916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2A0A62-12AA-3337-DF32-1317D27742A4}"/>
                </a:ext>
              </a:extLst>
            </p:cNvPr>
            <p:cNvSpPr/>
            <p:nvPr/>
          </p:nvSpPr>
          <p:spPr>
            <a:xfrm>
              <a:off x="6570898" y="3755112"/>
              <a:ext cx="567317" cy="1024239"/>
            </a:xfrm>
            <a:custGeom>
              <a:avLst/>
              <a:gdLst>
                <a:gd name="connsiteX0" fmla="*/ 88897 w 567317"/>
                <a:gd name="connsiteY0" fmla="*/ -37 h 1024239"/>
                <a:gd name="connsiteX1" fmla="*/ 555813 w 567317"/>
                <a:gd name="connsiteY1" fmla="*/ 854852 h 1024239"/>
                <a:gd name="connsiteX2" fmla="*/ 566921 w 567317"/>
                <a:gd name="connsiteY2" fmla="*/ 885487 h 1024239"/>
                <a:gd name="connsiteX3" fmla="*/ 567397 w 567317"/>
                <a:gd name="connsiteY3" fmla="*/ 892084 h 1024239"/>
                <a:gd name="connsiteX4" fmla="*/ 283738 w 567317"/>
                <a:gd name="connsiteY4" fmla="*/ 1024203 h 1024239"/>
                <a:gd name="connsiteX5" fmla="*/ 79 w 567317"/>
                <a:gd name="connsiteY5" fmla="*/ 892084 h 1024239"/>
                <a:gd name="connsiteX6" fmla="*/ 3193 w 567317"/>
                <a:gd name="connsiteY6" fmla="*/ 872663 h 102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7317" h="1024239">
                  <a:moveTo>
                    <a:pt x="88897" y="-37"/>
                  </a:moveTo>
                  <a:lnTo>
                    <a:pt x="555813" y="854852"/>
                  </a:lnTo>
                  <a:cubicBezTo>
                    <a:pt x="559745" y="864404"/>
                    <a:pt x="565286" y="869497"/>
                    <a:pt x="566921" y="885487"/>
                  </a:cubicBezTo>
                  <a:cubicBezTo>
                    <a:pt x="567186" y="887677"/>
                    <a:pt x="567370" y="889867"/>
                    <a:pt x="567397" y="892084"/>
                  </a:cubicBezTo>
                  <a:cubicBezTo>
                    <a:pt x="567397" y="965043"/>
                    <a:pt x="440397" y="1024203"/>
                    <a:pt x="283738" y="1024203"/>
                  </a:cubicBezTo>
                  <a:cubicBezTo>
                    <a:pt x="127079" y="1024203"/>
                    <a:pt x="79" y="965043"/>
                    <a:pt x="79" y="892084"/>
                  </a:cubicBezTo>
                  <a:cubicBezTo>
                    <a:pt x="79" y="885566"/>
                    <a:pt x="1134" y="879075"/>
                    <a:pt x="3193" y="872663"/>
                  </a:cubicBezTo>
                  <a:close/>
                </a:path>
              </a:pathLst>
            </a:custGeom>
            <a:grpFill/>
            <a:ln w="69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F61E59-9922-642D-65C7-BBE9A7C0E2B1}"/>
              </a:ext>
            </a:extLst>
          </p:cNvPr>
          <p:cNvGrpSpPr/>
          <p:nvPr/>
        </p:nvGrpSpPr>
        <p:grpSpPr>
          <a:xfrm rot="19742368">
            <a:off x="612010" y="3637180"/>
            <a:ext cx="3170943" cy="6455009"/>
            <a:chOff x="4106253" y="3719759"/>
            <a:chExt cx="621996" cy="1266182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85F336-5DFD-EC00-313E-4634A7E7030B}"/>
                </a:ext>
              </a:extLst>
            </p:cNvPr>
            <p:cNvSpPr/>
            <p:nvPr/>
          </p:nvSpPr>
          <p:spPr>
            <a:xfrm>
              <a:off x="4112620" y="4718249"/>
              <a:ext cx="615629" cy="264243"/>
            </a:xfrm>
            <a:custGeom>
              <a:avLst/>
              <a:gdLst>
                <a:gd name="connsiteX0" fmla="*/ 615677 w 615629"/>
                <a:gd name="connsiteY0" fmla="*/ 132150 h 264243"/>
                <a:gd name="connsiteX1" fmla="*/ 307862 w 615629"/>
                <a:gd name="connsiteY1" fmla="*/ 264272 h 264243"/>
                <a:gd name="connsiteX2" fmla="*/ 48 w 615629"/>
                <a:gd name="connsiteY2" fmla="*/ 132150 h 264243"/>
                <a:gd name="connsiteX3" fmla="*/ 307862 w 615629"/>
                <a:gd name="connsiteY3" fmla="*/ 29 h 264243"/>
                <a:gd name="connsiteX4" fmla="*/ 615677 w 615629"/>
                <a:gd name="connsiteY4" fmla="*/ 132150 h 26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29" h="264243">
                  <a:moveTo>
                    <a:pt x="615677" y="132150"/>
                  </a:moveTo>
                  <a:cubicBezTo>
                    <a:pt x="615677" y="205119"/>
                    <a:pt x="477863" y="264272"/>
                    <a:pt x="307862" y="264272"/>
                  </a:cubicBezTo>
                  <a:cubicBezTo>
                    <a:pt x="137861" y="264272"/>
                    <a:pt x="48" y="205119"/>
                    <a:pt x="48" y="132150"/>
                  </a:cubicBezTo>
                  <a:cubicBezTo>
                    <a:pt x="48" y="59181"/>
                    <a:pt x="137861" y="29"/>
                    <a:pt x="307862" y="29"/>
                  </a:cubicBezTo>
                  <a:cubicBezTo>
                    <a:pt x="477863" y="29"/>
                    <a:pt x="615677" y="59181"/>
                    <a:pt x="615677" y="132150"/>
                  </a:cubicBezTo>
                  <a:close/>
                </a:path>
              </a:pathLst>
            </a:custGeom>
            <a:solidFill>
              <a:srgbClr val="CD040B">
                <a:alpha val="30000"/>
              </a:srgbClr>
            </a:solidFill>
            <a:ln w="7899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2E88AC-C6E3-427B-E226-AA628A568036}"/>
                </a:ext>
              </a:extLst>
            </p:cNvPr>
            <p:cNvSpPr/>
            <p:nvPr/>
          </p:nvSpPr>
          <p:spPr>
            <a:xfrm>
              <a:off x="4106253" y="3719759"/>
              <a:ext cx="614346" cy="1266182"/>
            </a:xfrm>
            <a:custGeom>
              <a:avLst/>
              <a:gdLst>
                <a:gd name="connsiteX0" fmla="*/ 568166 w 614346"/>
                <a:gd name="connsiteY0" fmla="*/ -24 h 1266182"/>
                <a:gd name="connsiteX1" fmla="*/ 12608 w 614346"/>
                <a:gd name="connsiteY1" fmla="*/ 1082776 h 1266182"/>
                <a:gd name="connsiteX2" fmla="*/ 575 w 614346"/>
                <a:gd name="connsiteY2" fmla="*/ 1115969 h 1266182"/>
                <a:gd name="connsiteX3" fmla="*/ 48 w 614346"/>
                <a:gd name="connsiteY3" fmla="*/ 1123094 h 1266182"/>
                <a:gd name="connsiteX4" fmla="*/ 307234 w 614346"/>
                <a:gd name="connsiteY4" fmla="*/ 1266159 h 1266182"/>
                <a:gd name="connsiteX5" fmla="*/ 614395 w 614346"/>
                <a:gd name="connsiteY5" fmla="*/ 1123094 h 1266182"/>
                <a:gd name="connsiteX6" fmla="*/ 611044 w 614346"/>
                <a:gd name="connsiteY6" fmla="*/ 1102064 h 1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346" h="1266182">
                  <a:moveTo>
                    <a:pt x="568166" y="-24"/>
                  </a:moveTo>
                  <a:lnTo>
                    <a:pt x="12608" y="1082776"/>
                  </a:lnTo>
                  <a:cubicBezTo>
                    <a:pt x="8359" y="1093145"/>
                    <a:pt x="2343" y="1098634"/>
                    <a:pt x="575" y="1115969"/>
                  </a:cubicBezTo>
                  <a:cubicBezTo>
                    <a:pt x="259" y="1118344"/>
                    <a:pt x="101" y="1120719"/>
                    <a:pt x="48" y="1123094"/>
                  </a:cubicBezTo>
                  <a:cubicBezTo>
                    <a:pt x="48" y="1202120"/>
                    <a:pt x="137598" y="1266159"/>
                    <a:pt x="307234" y="1266159"/>
                  </a:cubicBezTo>
                  <a:cubicBezTo>
                    <a:pt x="476870" y="1266159"/>
                    <a:pt x="614395" y="1202120"/>
                    <a:pt x="614395" y="1123094"/>
                  </a:cubicBezTo>
                  <a:cubicBezTo>
                    <a:pt x="614395" y="1116048"/>
                    <a:pt x="613287" y="1109030"/>
                    <a:pt x="611044" y="1102064"/>
                  </a:cubicBezTo>
                  <a:close/>
                </a:path>
              </a:pathLst>
            </a:custGeom>
            <a:solidFill>
              <a:srgbClr val="CD040B">
                <a:alpha val="35000"/>
              </a:srgbClr>
            </a:solidFill>
            <a:ln w="69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3EBC2A-C012-F7BB-3FF3-65004B90E162}"/>
              </a:ext>
            </a:extLst>
          </p:cNvPr>
          <p:cNvGrpSpPr/>
          <p:nvPr/>
        </p:nvGrpSpPr>
        <p:grpSpPr>
          <a:xfrm rot="19742368">
            <a:off x="2537722" y="2444669"/>
            <a:ext cx="3259444" cy="6455009"/>
            <a:chOff x="4873037" y="3719760"/>
            <a:chExt cx="639356" cy="1266182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6383F1D-8DF7-E208-9B94-5501202AE848}"/>
                </a:ext>
              </a:extLst>
            </p:cNvPr>
            <p:cNvSpPr/>
            <p:nvPr/>
          </p:nvSpPr>
          <p:spPr>
            <a:xfrm>
              <a:off x="4873037" y="4718249"/>
              <a:ext cx="615629" cy="264243"/>
            </a:xfrm>
            <a:custGeom>
              <a:avLst/>
              <a:gdLst>
                <a:gd name="connsiteX0" fmla="*/ 615727 w 615629"/>
                <a:gd name="connsiteY0" fmla="*/ 132150 h 264243"/>
                <a:gd name="connsiteX1" fmla="*/ 307912 w 615629"/>
                <a:gd name="connsiteY1" fmla="*/ 264272 h 264243"/>
                <a:gd name="connsiteX2" fmla="*/ 98 w 615629"/>
                <a:gd name="connsiteY2" fmla="*/ 132150 h 264243"/>
                <a:gd name="connsiteX3" fmla="*/ 307912 w 615629"/>
                <a:gd name="connsiteY3" fmla="*/ 29 h 264243"/>
                <a:gd name="connsiteX4" fmla="*/ 615727 w 615629"/>
                <a:gd name="connsiteY4" fmla="*/ 132150 h 264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5629" h="264243">
                  <a:moveTo>
                    <a:pt x="615727" y="132150"/>
                  </a:moveTo>
                  <a:cubicBezTo>
                    <a:pt x="615727" y="205119"/>
                    <a:pt x="477914" y="264272"/>
                    <a:pt x="307912" y="264272"/>
                  </a:cubicBezTo>
                  <a:cubicBezTo>
                    <a:pt x="137911" y="264272"/>
                    <a:pt x="98" y="205119"/>
                    <a:pt x="98" y="132150"/>
                  </a:cubicBezTo>
                  <a:cubicBezTo>
                    <a:pt x="98" y="59181"/>
                    <a:pt x="137911" y="29"/>
                    <a:pt x="307912" y="29"/>
                  </a:cubicBezTo>
                  <a:cubicBezTo>
                    <a:pt x="477914" y="29"/>
                    <a:pt x="615727" y="59181"/>
                    <a:pt x="615727" y="132150"/>
                  </a:cubicBezTo>
                  <a:close/>
                </a:path>
              </a:pathLst>
            </a:custGeom>
            <a:solidFill>
              <a:srgbClr val="00B050">
                <a:alpha val="30000"/>
              </a:srgbClr>
            </a:solidFill>
            <a:ln w="7899" cap="flat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72DF724-7DD8-5EDF-9572-51B10B46A334}"/>
                </a:ext>
              </a:extLst>
            </p:cNvPr>
            <p:cNvSpPr/>
            <p:nvPr/>
          </p:nvSpPr>
          <p:spPr>
            <a:xfrm>
              <a:off x="4898020" y="3719760"/>
              <a:ext cx="614373" cy="1266182"/>
            </a:xfrm>
            <a:custGeom>
              <a:avLst/>
              <a:gdLst>
                <a:gd name="connsiteX0" fmla="*/ 96275 w 614373"/>
                <a:gd name="connsiteY0" fmla="*/ -24 h 1266182"/>
                <a:gd name="connsiteX1" fmla="*/ 601885 w 614373"/>
                <a:gd name="connsiteY1" fmla="*/ 1082776 h 1266182"/>
                <a:gd name="connsiteX2" fmla="*/ 613943 w 614373"/>
                <a:gd name="connsiteY2" fmla="*/ 1115969 h 1266182"/>
                <a:gd name="connsiteX3" fmla="*/ 614471 w 614373"/>
                <a:gd name="connsiteY3" fmla="*/ 1123094 h 1266182"/>
                <a:gd name="connsiteX4" fmla="*/ 307284 w 614373"/>
                <a:gd name="connsiteY4" fmla="*/ 1266159 h 1266182"/>
                <a:gd name="connsiteX5" fmla="*/ 98 w 614373"/>
                <a:gd name="connsiteY5" fmla="*/ 1123094 h 1266182"/>
                <a:gd name="connsiteX6" fmla="*/ 3475 w 614373"/>
                <a:gd name="connsiteY6" fmla="*/ 1102064 h 1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373" h="1266182">
                  <a:moveTo>
                    <a:pt x="96275" y="-24"/>
                  </a:moveTo>
                  <a:lnTo>
                    <a:pt x="601885" y="1082776"/>
                  </a:lnTo>
                  <a:cubicBezTo>
                    <a:pt x="606159" y="1093145"/>
                    <a:pt x="612149" y="1098634"/>
                    <a:pt x="613943" y="1115969"/>
                  </a:cubicBezTo>
                  <a:cubicBezTo>
                    <a:pt x="614260" y="1118344"/>
                    <a:pt x="614418" y="1120719"/>
                    <a:pt x="614471" y="1123094"/>
                  </a:cubicBezTo>
                  <a:cubicBezTo>
                    <a:pt x="614444" y="1202120"/>
                    <a:pt x="476920" y="1266159"/>
                    <a:pt x="307284" y="1266159"/>
                  </a:cubicBezTo>
                  <a:cubicBezTo>
                    <a:pt x="137622" y="1266159"/>
                    <a:pt x="124" y="1202120"/>
                    <a:pt x="98" y="1123094"/>
                  </a:cubicBezTo>
                  <a:cubicBezTo>
                    <a:pt x="124" y="1116048"/>
                    <a:pt x="1232" y="1109030"/>
                    <a:pt x="3475" y="1102064"/>
                  </a:cubicBezTo>
                  <a:close/>
                </a:path>
              </a:pathLst>
            </a:custGeom>
            <a:solidFill>
              <a:srgbClr val="00B050">
                <a:alpha val="35000"/>
              </a:srgbClr>
            </a:solidFill>
            <a:ln w="696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Placeholder 12" descr="A graph of a graph with a diagram&#10;&#10;Description automatically generated with medium confidence">
            <a:extLst>
              <a:ext uri="{FF2B5EF4-FFF2-40B4-BE49-F238E27FC236}">
                <a16:creationId xmlns:a16="http://schemas.microsoft.com/office/drawing/2014/main" id="{B1F1B8E0-1606-DBE6-5C79-1BD8EDE917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0829" y="346846"/>
            <a:ext cx="6575618" cy="6575618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ysClr val="window" lastClr="FFFFFF">
                <a:lumMod val="85000"/>
              </a:sysClr>
            </a:solidFill>
          </a:ln>
          <a:effectLst>
            <a:glow rad="139700">
              <a:srgbClr val="005CB9">
                <a:satMod val="175000"/>
                <a:alpha val="40000"/>
              </a:srgbClr>
            </a:glo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8D9E162-D02C-AF0F-6CD2-F54956CB27A3}"/>
              </a:ext>
            </a:extLst>
          </p:cNvPr>
          <p:cNvSpPr/>
          <p:nvPr/>
        </p:nvSpPr>
        <p:spPr>
          <a:xfrm rot="10800000">
            <a:off x="-44984" y="11380959"/>
            <a:ext cx="3961664" cy="157276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B45FB8D-2654-A8EB-E472-4D8D347868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275" y="11755827"/>
            <a:ext cx="3071147" cy="8230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9DD873-A2D4-4391-9A36-7FABDA114B1D}"/>
              </a:ext>
            </a:extLst>
          </p:cNvPr>
          <p:cNvSpPr txBox="1"/>
          <p:nvPr/>
        </p:nvSpPr>
        <p:spPr>
          <a:xfrm>
            <a:off x="6822779" y="4803181"/>
            <a:ext cx="4608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CleanBeam</a:t>
            </a:r>
            <a:r>
              <a:rPr lang="en-US" sz="5400" b="1" baseline="30000" dirty="0" err="1">
                <a:solidFill>
                  <a:srgbClr val="005CB9"/>
                </a:solidFill>
                <a:latin typeface="Avenir LT Std 35 Light" panose="020B0402020203020204" pitchFamily="34" charset="0"/>
              </a:rPr>
              <a:t>TM</a:t>
            </a:r>
            <a:endParaRPr lang="en-US" sz="5400" b="1" baseline="30000" dirty="0">
              <a:solidFill>
                <a:srgbClr val="005CB9"/>
              </a:solidFill>
              <a:latin typeface="Avenir LT Std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72</Words>
  <Application>Microsoft Office PowerPoint</Application>
  <PresentationFormat>Custom</PresentationFormat>
  <Paragraphs>25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Avenir LT Std 35 Light</vt:lpstr>
      <vt:lpstr>Avenir LT Std 45 Book</vt:lpstr>
      <vt:lpstr>Avenir Next LT Pro Demi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Elizabeth Cunningham</dc:creator>
  <cp:lastModifiedBy>Mary Elizabeth Cunningham</cp:lastModifiedBy>
  <cp:revision>6</cp:revision>
  <dcterms:created xsi:type="dcterms:W3CDTF">2024-10-03T12:44:08Z</dcterms:created>
  <dcterms:modified xsi:type="dcterms:W3CDTF">2024-10-04T01:59:33Z</dcterms:modified>
</cp:coreProperties>
</file>