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2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CD46-46B5-C1CD-DBA9-8D461F144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36D8F-9976-1FDC-3A87-239DB3371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24C2-C095-54CD-3345-EFA0EE3C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7075-5ECE-FE94-BFDD-90D560B8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F69EB-386B-B281-480A-1C4DBB11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6667-41EF-C482-0F7B-05F42EC7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089A-850D-7D2A-CB2A-68A900231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4510-38A6-16D2-1C99-F2324815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1287-58C5-22CD-490A-3976D0B8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D176-AD4C-0DE9-11B3-5B911828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F77FF-BB10-D3CD-D8D4-A4D8E41F2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7FB15-F249-8388-EB6F-F500AA695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9F6C-A1E8-1000-D3EB-CA650E0D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99B5-6B36-6E63-91C8-75A3F76E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16A73-F6E1-4AC0-9FAE-92CB05FB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F6AA-4839-C8C2-E692-252204CA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69E-C8AE-4C7D-546A-D1C5FC26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CF7C1-9A02-6275-88B8-077690F9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6E49-6D94-3F9D-9E40-BDD6BEE1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5D3C5-E9D8-6BD1-E681-E91E2F8E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CCA0-B1EB-B010-3430-D390A84A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2FD6-AA94-D5E8-A7E7-6487CEF4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748D-C931-070C-E14E-9E60FEBD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58C38-D02D-BCF4-D37C-A623BF71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F2D4-CA39-6335-3D15-80C8A73B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2252-7E6C-E395-79CC-DE3BA8C1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280C-0BF1-3E19-3E9A-419617842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517BC-69C5-8834-AD69-7D3E60A3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0C8E-054F-5A16-8CC9-D8A53E6B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DD159-0651-1504-DA52-A807C079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A2A51-B0BC-7064-CB39-4DEE5C11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120C-FACF-AFA1-74C8-25D64782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01656-A258-2048-B324-A5D064599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90DF2-FEF5-279E-0C4D-87778327A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C64CF-4C42-4168-D50A-55F12FC48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043F9-7BAD-0027-CD7C-FE512CB04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F41A8-8F6C-4E75-0884-EE2B9E2F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51179-279B-1539-644A-A80BC948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41019-F7F4-AA25-8002-0AE63273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E6F3-924F-7789-9F42-75134CFF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CAEF5-B232-7EBE-7390-903156FC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D78BC-6D0D-4673-E9B6-2DF87092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BBF97-7111-3EFC-A69E-1D058F95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C38EE-6AC9-3C86-A7D8-5D5F09D3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08501-6971-61FF-47EE-B2969D24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F4416-0741-5DDE-F6E8-A8D69095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A394-FF26-8560-66F1-13B43CF0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E20BA-2E41-0FD5-1CE6-4C72B28A2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CB9FF-90A3-1D16-9B6C-5EA3BB513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663B2-2FF0-4D2C-7AC5-1E5AC2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CF4C6-C389-43FB-CD1B-CBCBF2D3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E38C4-CCFA-8F50-902A-688B7ED9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8457-AEA9-0A91-E76F-36D2900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3FBDF-2753-0D9B-EC7E-4CA9AAA99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8F422-EAA4-95A4-FF26-1648B061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BE2C-D821-0723-A51B-9389099E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4D7B6-8712-A3C0-AB86-F74E599E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7F146-4A02-14FC-5BBB-F6EBC609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907E2-3F17-27B5-A1B8-A7B4BED9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0A2D-0140-9EB1-FB85-72B22EE93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FA28-B6A4-967C-F8B7-8781D68D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5C146-601A-4398-B3A2-41471924DB2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E279E-0607-93D1-153A-55A88B19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1667-1AA5-02D1-8BC6-7E256ADD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E5548-F805-42AB-8DEC-C563C72F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4A18A-CF58-A51F-A082-5BE564D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r="13902"/>
          <a:stretch/>
        </p:blipFill>
        <p:spPr>
          <a:xfrm>
            <a:off x="431180" y="0"/>
            <a:ext cx="4401015" cy="3810000"/>
          </a:xfrm>
          <a:prstGeom prst="rect">
            <a:avLst/>
          </a:prstGeom>
        </p:spPr>
      </p:pic>
      <p:pic>
        <p:nvPicPr>
          <p:cNvPr id="1026" name="Picture 2" descr="Dramatic soccer stadium background Soccer Stock Photo">
            <a:extLst>
              <a:ext uri="{FF2B5EF4-FFF2-40B4-BE49-F238E27FC236}">
                <a16:creationId xmlns:a16="http://schemas.microsoft.com/office/drawing/2014/main" id="{F08CD130-2321-DD23-52A1-F39B646F2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7"/>
          <a:stretch/>
        </p:blipFill>
        <p:spPr bwMode="auto">
          <a:xfrm>
            <a:off x="5343104" y="338835"/>
            <a:ext cx="6834027" cy="2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object with a metal pole&#10;&#10;Description automatically generated">
            <a:extLst>
              <a:ext uri="{FF2B5EF4-FFF2-40B4-BE49-F238E27FC236}">
                <a16:creationId xmlns:a16="http://schemas.microsoft.com/office/drawing/2014/main" id="{DB31EEAC-3CBE-87D3-E23A-A87A78A38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0" b="96242" l="8133" r="89458">
                        <a14:foregroundMark x1="8133" y1="56994" x2="9337" y2="58455"/>
                        <a14:foregroundMark x1="60843" y1="7724" x2="71084" y2="7724"/>
                        <a14:foregroundMark x1="62349" y1="3549" x2="70783" y2="4802"/>
                        <a14:foregroundMark x1="60843" y1="89770" x2="64458" y2="9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070" y="707062"/>
            <a:ext cx="1329059" cy="1916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753E5-574D-051D-2D4F-992393D01A7C}"/>
              </a:ext>
            </a:extLst>
          </p:cNvPr>
          <p:cNvSpPr txBox="1"/>
          <p:nvPr/>
        </p:nvSpPr>
        <p:spPr>
          <a:xfrm>
            <a:off x="5586429" y="631903"/>
            <a:ext cx="513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Get Ready!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Amphenol is unleashing even Greater Connectivity</a:t>
            </a:r>
          </a:p>
        </p:txBody>
      </p:sp>
      <p:pic>
        <p:nvPicPr>
          <p:cNvPr id="4" name="Picture 2" descr="Vibrant green grass field illuminated by stadium lights, creating an energetic atmosphere for sporting events.">
            <a:extLst>
              <a:ext uri="{FF2B5EF4-FFF2-40B4-BE49-F238E27FC236}">
                <a16:creationId xmlns:a16="http://schemas.microsoft.com/office/drawing/2014/main" id="{3591EDC8-2D33-AA1C-21C0-3791CCC33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4"/>
          <a:stretch/>
        </p:blipFill>
        <p:spPr bwMode="auto">
          <a:xfrm>
            <a:off x="5415411" y="3584505"/>
            <a:ext cx="4559487" cy="211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1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r blurry image of a stadium&#10;&#10;Description automatically generated">
            <a:extLst>
              <a:ext uri="{FF2B5EF4-FFF2-40B4-BE49-F238E27FC236}">
                <a16:creationId xmlns:a16="http://schemas.microsoft.com/office/drawing/2014/main" id="{C3C1ED9F-E744-6EFD-7308-D16A0C31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5841" cy="5650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060DFC-9E04-50B6-5391-B20E65ED4C9A}"/>
              </a:ext>
            </a:extLst>
          </p:cNvPr>
          <p:cNvSpPr txBox="1"/>
          <p:nvPr/>
        </p:nvSpPr>
        <p:spPr>
          <a:xfrm>
            <a:off x="2225753" y="110563"/>
            <a:ext cx="817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Get Ready!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Amphenol is unleashing even Greater Connectivity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white object with a metal pole&#10;&#10;Description automatically generated">
            <a:extLst>
              <a:ext uri="{FF2B5EF4-FFF2-40B4-BE49-F238E27FC236}">
                <a16:creationId xmlns:a16="http://schemas.microsoft.com/office/drawing/2014/main" id="{A6159921-87DA-4469-4251-23709F61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0" b="96242" l="8133" r="89458">
                        <a14:foregroundMark x1="8133" y1="56994" x2="9337" y2="58455"/>
                        <a14:foregroundMark x1="60843" y1="7724" x2="71084" y2="7724"/>
                        <a14:foregroundMark x1="62349" y1="3549" x2="70783" y2="4802"/>
                        <a14:foregroundMark x1="60843" y1="89770" x2="64458" y2="9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6376" r="27149" b="6067"/>
          <a:stretch/>
        </p:blipFill>
        <p:spPr>
          <a:xfrm>
            <a:off x="7259498" y="0"/>
            <a:ext cx="4964286" cy="56561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 descr="A white object with a metal pole&#10;&#10;Description automatically generated">
            <a:extLst>
              <a:ext uri="{FF2B5EF4-FFF2-40B4-BE49-F238E27FC236}">
                <a16:creationId xmlns:a16="http://schemas.microsoft.com/office/drawing/2014/main" id="{11F90BD4-A665-71D2-F64F-9ACCE955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0" b="96242" l="8133" r="89458">
                        <a14:foregroundMark x1="8133" y1="56994" x2="9337" y2="58455"/>
                        <a14:foregroundMark x1="60843" y1="7724" x2="71084" y2="7724"/>
                        <a14:foregroundMark x1="62349" y1="3549" x2="70783" y2="4802"/>
                        <a14:foregroundMark x1="60843" y1="89770" x2="64458" y2="9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217" t="74672" b="22460"/>
          <a:stretch/>
        </p:blipFill>
        <p:spPr>
          <a:xfrm>
            <a:off x="10367716" y="2678428"/>
            <a:ext cx="2779056" cy="2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Elizabeth Cunningham</dc:creator>
  <cp:lastModifiedBy>Mary Elizabeth Cunningham</cp:lastModifiedBy>
  <cp:revision>2</cp:revision>
  <dcterms:created xsi:type="dcterms:W3CDTF">2024-09-30T15:25:56Z</dcterms:created>
  <dcterms:modified xsi:type="dcterms:W3CDTF">2024-09-30T17:55:25Z</dcterms:modified>
</cp:coreProperties>
</file>